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10287000" cx="18288000"/>
  <p:notesSz cx="6858000" cy="9144000"/>
  <p:embeddedFontLst>
    <p:embeddedFont>
      <p:font typeface="Poppins"/>
      <p:bold r:id="rId57"/>
      <p:boldItalic r:id="rId58"/>
    </p:embeddedFont>
    <p:embeddedFont>
      <p:font typeface="Poppins Medium"/>
      <p:regular r:id="rId59"/>
      <p:bold r:id="rId60"/>
      <p:italic r:id="rId61"/>
      <p:boldItalic r:id="rId62"/>
    </p:embeddedFont>
    <p:embeddedFont>
      <p:font typeface="Book Antiqua"/>
      <p:regular r:id="rId63"/>
      <p:bold r:id="rId64"/>
      <p:italic r:id="rId65"/>
      <p:boldItalic r:id="rId66"/>
    </p:embeddedFont>
    <p:embeddedFont>
      <p:font typeface="Poppins Black"/>
      <p:bold r:id="rId67"/>
      <p:boldItalic r:id="rId68"/>
    </p:embeddedFont>
    <p:embeddedFont>
      <p:font typeface="Poppins SemiBold"/>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48">
          <p15:clr>
            <a:srgbClr val="000000"/>
          </p15:clr>
        </p15:guide>
        <p15:guide id="2" pos="2847">
          <p15:clr>
            <a:srgbClr val="000000"/>
          </p15:clr>
        </p15:guide>
      </p15:sldGuideLst>
    </p:ext>
    <p:ext uri="GoogleSlidesCustomDataVersion2">
      <go:slidesCustomData xmlns:go="http://customooxmlschemas.google.com/" r:id="rId73" roundtripDataSignature="AMtx7mgG/26LpHZ4Hj/dMvQUiRwV5ogu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2DE83E-711C-45AC-9321-43305D034134}">
  <a:tblStyle styleId="{DF2DE83E-711C-45AC-9321-43305D03413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48" orient="horz"/>
        <p:guide pos="284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customschemas.google.com/relationships/presentationmetadata" Target="metadata"/><Relationship Id="rId72" Type="http://schemas.openxmlformats.org/officeDocument/2006/relationships/font" Target="fonts/PoppinsSemiBold-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oppinsSemiBold-italic.fntdata"/><Relationship Id="rId70" Type="http://schemas.openxmlformats.org/officeDocument/2006/relationships/font" Target="fonts/PoppinsSemi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Medium-boldItalic.fntdata"/><Relationship Id="rId61" Type="http://schemas.openxmlformats.org/officeDocument/2006/relationships/font" Target="fonts/PoppinsMedium-italic.fntdata"/><Relationship Id="rId20" Type="http://schemas.openxmlformats.org/officeDocument/2006/relationships/slide" Target="slides/slide14.xml"/><Relationship Id="rId64" Type="http://schemas.openxmlformats.org/officeDocument/2006/relationships/font" Target="fonts/BookAntiqua-bold.fntdata"/><Relationship Id="rId63" Type="http://schemas.openxmlformats.org/officeDocument/2006/relationships/font" Target="fonts/BookAntiqua-regular.fntdata"/><Relationship Id="rId22" Type="http://schemas.openxmlformats.org/officeDocument/2006/relationships/slide" Target="slides/slide16.xml"/><Relationship Id="rId66" Type="http://schemas.openxmlformats.org/officeDocument/2006/relationships/font" Target="fonts/BookAntiqua-boldItalic.fntdata"/><Relationship Id="rId21" Type="http://schemas.openxmlformats.org/officeDocument/2006/relationships/slide" Target="slides/slide15.xml"/><Relationship Id="rId65" Type="http://schemas.openxmlformats.org/officeDocument/2006/relationships/font" Target="fonts/BookAntiqua-italic.fntdata"/><Relationship Id="rId24" Type="http://schemas.openxmlformats.org/officeDocument/2006/relationships/slide" Target="slides/slide18.xml"/><Relationship Id="rId68" Type="http://schemas.openxmlformats.org/officeDocument/2006/relationships/font" Target="fonts/PoppinsBlack-boldItalic.fntdata"/><Relationship Id="rId23" Type="http://schemas.openxmlformats.org/officeDocument/2006/relationships/slide" Target="slides/slide17.xml"/><Relationship Id="rId67" Type="http://schemas.openxmlformats.org/officeDocument/2006/relationships/font" Target="fonts/PoppinsBlack-bold.fntdata"/><Relationship Id="rId60" Type="http://schemas.openxmlformats.org/officeDocument/2006/relationships/font" Target="fonts/PoppinsMedium-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oppinsSemiBo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oppins-bold.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oppinsMedium-regular.fntdata"/><Relationship Id="rId14" Type="http://schemas.openxmlformats.org/officeDocument/2006/relationships/slide" Target="slides/slide8.xml"/><Relationship Id="rId58" Type="http://schemas.openxmlformats.org/officeDocument/2006/relationships/font" Target="fonts/Poppi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52"/>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sz="21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52"/>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52"/>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 name="Shape 67"/>
        <p:cNvGrpSpPr/>
        <p:nvPr/>
      </p:nvGrpSpPr>
      <p:grpSpPr>
        <a:xfrm>
          <a:off x="0" y="0"/>
          <a:ext cx="0" cy="0"/>
          <a:chOff x="0" y="0"/>
          <a:chExt cx="0" cy="0"/>
        </a:xfrm>
      </p:grpSpPr>
      <p:sp>
        <p:nvSpPr>
          <p:cNvPr id="68" name="Google Shape;68;p61"/>
          <p:cNvSpPr txBox="1"/>
          <p:nvPr>
            <p:ph type="title"/>
          </p:nvPr>
        </p:nvSpPr>
        <p:spPr>
          <a:xfrm>
            <a:off x="914400" y="412750"/>
            <a:ext cx="16459200" cy="1714500"/>
          </a:xfrm>
          <a:prstGeom prst="rect">
            <a:avLst/>
          </a:prstGeom>
          <a:noFill/>
          <a:ln>
            <a:noFill/>
          </a:ln>
        </p:spPr>
        <p:txBody>
          <a:bodyPr anchorCtr="0" anchor="ctr" bIns="81625" lIns="163275" spcFirstLastPara="1" rIns="163275" wrap="square" tIns="8162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61"/>
          <p:cNvSpPr txBox="1"/>
          <p:nvPr>
            <p:ph idx="1" type="body"/>
          </p:nvPr>
        </p:nvSpPr>
        <p:spPr>
          <a:xfrm>
            <a:off x="1828800" y="3600450"/>
            <a:ext cx="16306800" cy="10184607"/>
          </a:xfrm>
          <a:prstGeom prst="rect">
            <a:avLst/>
          </a:prstGeom>
          <a:noFill/>
          <a:ln>
            <a:noFill/>
          </a:ln>
        </p:spPr>
        <p:txBody>
          <a:bodyPr anchorCtr="0" anchor="t" bIns="81625" lIns="163275" spcFirstLastPara="1" rIns="163275" wrap="square" tIns="81625">
            <a:noAutofit/>
          </a:bodyPr>
          <a:lstStyle>
            <a:lvl1pPr indent="-546100" lvl="0" marL="457200" algn="l">
              <a:spcBef>
                <a:spcPts val="1000"/>
              </a:spcBef>
              <a:spcAft>
                <a:spcPts val="0"/>
              </a:spcAft>
              <a:buClr>
                <a:schemeClr val="dk1"/>
              </a:buClr>
              <a:buSzPts val="5000"/>
              <a:buChar char="•"/>
              <a:defRPr sz="5000"/>
            </a:lvl1pPr>
            <a:lvl2pPr indent="-501650" lvl="1" marL="914400" algn="l">
              <a:spcBef>
                <a:spcPts val="860"/>
              </a:spcBef>
              <a:spcAft>
                <a:spcPts val="0"/>
              </a:spcAft>
              <a:buClr>
                <a:schemeClr val="dk1"/>
              </a:buClr>
              <a:buSzPts val="4300"/>
              <a:buChar char="–"/>
              <a:defRPr sz="4300"/>
            </a:lvl2pPr>
            <a:lvl3pPr indent="-457200" lvl="2" marL="1371600" algn="l">
              <a:spcBef>
                <a:spcPts val="720"/>
              </a:spcBef>
              <a:spcAft>
                <a:spcPts val="0"/>
              </a:spcAft>
              <a:buClr>
                <a:schemeClr val="dk1"/>
              </a:buClr>
              <a:buSzPts val="3600"/>
              <a:buChar char="•"/>
              <a:defRPr sz="3600"/>
            </a:lvl3pPr>
            <a:lvl4pPr indent="-431800" lvl="3" marL="1828800" algn="l">
              <a:spcBef>
                <a:spcPts val="640"/>
              </a:spcBef>
              <a:spcAft>
                <a:spcPts val="0"/>
              </a:spcAft>
              <a:buClr>
                <a:schemeClr val="dk1"/>
              </a:buClr>
              <a:buSzPts val="3200"/>
              <a:buChar char="–"/>
              <a:defRPr sz="3200"/>
            </a:lvl4pPr>
            <a:lvl5pPr indent="-431800" lvl="4" marL="2286000" algn="l">
              <a:spcBef>
                <a:spcPts val="640"/>
              </a:spcBef>
              <a:spcAft>
                <a:spcPts val="0"/>
              </a:spcAft>
              <a:buClr>
                <a:schemeClr val="dk1"/>
              </a:buClr>
              <a:buSzPts val="3200"/>
              <a:buChar char="»"/>
              <a:defRPr sz="3200"/>
            </a:lvl5pPr>
            <a:lvl6pPr indent="-431800" lvl="5" marL="2743200" algn="l">
              <a:spcBef>
                <a:spcPts val="640"/>
              </a:spcBef>
              <a:spcAft>
                <a:spcPts val="0"/>
              </a:spcAft>
              <a:buClr>
                <a:schemeClr val="dk1"/>
              </a:buClr>
              <a:buSzPts val="3200"/>
              <a:buChar char="•"/>
              <a:defRPr sz="3200"/>
            </a:lvl6pPr>
            <a:lvl7pPr indent="-431800" lvl="6" marL="3200400" algn="l">
              <a:spcBef>
                <a:spcPts val="640"/>
              </a:spcBef>
              <a:spcAft>
                <a:spcPts val="0"/>
              </a:spcAft>
              <a:buClr>
                <a:schemeClr val="dk1"/>
              </a:buClr>
              <a:buSzPts val="3200"/>
              <a:buChar char="•"/>
              <a:defRPr sz="3200"/>
            </a:lvl7pPr>
            <a:lvl8pPr indent="-431800" lvl="7" marL="3657600" algn="l">
              <a:spcBef>
                <a:spcPts val="640"/>
              </a:spcBef>
              <a:spcAft>
                <a:spcPts val="0"/>
              </a:spcAft>
              <a:buClr>
                <a:schemeClr val="dk1"/>
              </a:buClr>
              <a:buSzPts val="3200"/>
              <a:buChar char="•"/>
              <a:defRPr sz="3200"/>
            </a:lvl8pPr>
            <a:lvl9pPr indent="-431800" lvl="8" marL="4114800" algn="l">
              <a:spcBef>
                <a:spcPts val="640"/>
              </a:spcBef>
              <a:spcAft>
                <a:spcPts val="0"/>
              </a:spcAft>
              <a:buClr>
                <a:schemeClr val="dk1"/>
              </a:buClr>
              <a:buSzPts val="3200"/>
              <a:buChar char="•"/>
              <a:defRPr sz="3200"/>
            </a:lvl9pPr>
          </a:lstStyle>
          <a:p/>
        </p:txBody>
      </p:sp>
      <p:sp>
        <p:nvSpPr>
          <p:cNvPr id="70" name="Google Shape;70;p61"/>
          <p:cNvSpPr txBox="1"/>
          <p:nvPr>
            <p:ph idx="2" type="body"/>
          </p:nvPr>
        </p:nvSpPr>
        <p:spPr>
          <a:xfrm>
            <a:off x="18440400" y="3600450"/>
            <a:ext cx="16306800" cy="10184607"/>
          </a:xfrm>
          <a:prstGeom prst="rect">
            <a:avLst/>
          </a:prstGeom>
          <a:noFill/>
          <a:ln>
            <a:noFill/>
          </a:ln>
        </p:spPr>
        <p:txBody>
          <a:bodyPr anchorCtr="0" anchor="t" bIns="81625" lIns="163275" spcFirstLastPara="1" rIns="163275" wrap="square" tIns="81625">
            <a:noAutofit/>
          </a:bodyPr>
          <a:lstStyle>
            <a:lvl1pPr indent="-546100" lvl="0" marL="457200" algn="l">
              <a:spcBef>
                <a:spcPts val="1000"/>
              </a:spcBef>
              <a:spcAft>
                <a:spcPts val="0"/>
              </a:spcAft>
              <a:buClr>
                <a:schemeClr val="dk1"/>
              </a:buClr>
              <a:buSzPts val="5000"/>
              <a:buChar char="•"/>
              <a:defRPr sz="5000"/>
            </a:lvl1pPr>
            <a:lvl2pPr indent="-501650" lvl="1" marL="914400" algn="l">
              <a:spcBef>
                <a:spcPts val="860"/>
              </a:spcBef>
              <a:spcAft>
                <a:spcPts val="0"/>
              </a:spcAft>
              <a:buClr>
                <a:schemeClr val="dk1"/>
              </a:buClr>
              <a:buSzPts val="4300"/>
              <a:buChar char="–"/>
              <a:defRPr sz="4300"/>
            </a:lvl2pPr>
            <a:lvl3pPr indent="-457200" lvl="2" marL="1371600" algn="l">
              <a:spcBef>
                <a:spcPts val="720"/>
              </a:spcBef>
              <a:spcAft>
                <a:spcPts val="0"/>
              </a:spcAft>
              <a:buClr>
                <a:schemeClr val="dk1"/>
              </a:buClr>
              <a:buSzPts val="3600"/>
              <a:buChar char="•"/>
              <a:defRPr sz="3600"/>
            </a:lvl3pPr>
            <a:lvl4pPr indent="-431800" lvl="3" marL="1828800" algn="l">
              <a:spcBef>
                <a:spcPts val="640"/>
              </a:spcBef>
              <a:spcAft>
                <a:spcPts val="0"/>
              </a:spcAft>
              <a:buClr>
                <a:schemeClr val="dk1"/>
              </a:buClr>
              <a:buSzPts val="3200"/>
              <a:buChar char="–"/>
              <a:defRPr sz="3200"/>
            </a:lvl4pPr>
            <a:lvl5pPr indent="-431800" lvl="4" marL="2286000" algn="l">
              <a:spcBef>
                <a:spcPts val="640"/>
              </a:spcBef>
              <a:spcAft>
                <a:spcPts val="0"/>
              </a:spcAft>
              <a:buClr>
                <a:schemeClr val="dk1"/>
              </a:buClr>
              <a:buSzPts val="3200"/>
              <a:buChar char="»"/>
              <a:defRPr sz="3200"/>
            </a:lvl5pPr>
            <a:lvl6pPr indent="-431800" lvl="5" marL="2743200" algn="l">
              <a:spcBef>
                <a:spcPts val="640"/>
              </a:spcBef>
              <a:spcAft>
                <a:spcPts val="0"/>
              </a:spcAft>
              <a:buClr>
                <a:schemeClr val="dk1"/>
              </a:buClr>
              <a:buSzPts val="3200"/>
              <a:buChar char="•"/>
              <a:defRPr sz="3200"/>
            </a:lvl6pPr>
            <a:lvl7pPr indent="-431800" lvl="6" marL="3200400" algn="l">
              <a:spcBef>
                <a:spcPts val="640"/>
              </a:spcBef>
              <a:spcAft>
                <a:spcPts val="0"/>
              </a:spcAft>
              <a:buClr>
                <a:schemeClr val="dk1"/>
              </a:buClr>
              <a:buSzPts val="3200"/>
              <a:buChar char="•"/>
              <a:defRPr sz="3200"/>
            </a:lvl7pPr>
            <a:lvl8pPr indent="-431800" lvl="7" marL="3657600" algn="l">
              <a:spcBef>
                <a:spcPts val="640"/>
              </a:spcBef>
              <a:spcAft>
                <a:spcPts val="0"/>
              </a:spcAft>
              <a:buClr>
                <a:schemeClr val="dk1"/>
              </a:buClr>
              <a:buSzPts val="3200"/>
              <a:buChar char="•"/>
              <a:defRPr sz="3200"/>
            </a:lvl8pPr>
            <a:lvl9pPr indent="-431800" lvl="8" marL="4114800" algn="l">
              <a:spcBef>
                <a:spcPts val="640"/>
              </a:spcBef>
              <a:spcAft>
                <a:spcPts val="0"/>
              </a:spcAft>
              <a:buClr>
                <a:schemeClr val="dk1"/>
              </a:buClr>
              <a:buSzPts val="3200"/>
              <a:buChar char="•"/>
              <a:defRPr sz="3200"/>
            </a:lvl9pPr>
          </a:lstStyle>
          <a:p/>
        </p:txBody>
      </p:sp>
      <p:sp>
        <p:nvSpPr>
          <p:cNvPr id="71" name="Google Shape;71;p61"/>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sz="21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61"/>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1"/>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62"/>
          <p:cNvSpPr txBox="1"/>
          <p:nvPr>
            <p:ph type="title"/>
          </p:nvPr>
        </p:nvSpPr>
        <p:spPr>
          <a:xfrm>
            <a:off x="1444626" y="6610354"/>
            <a:ext cx="15544800" cy="2043113"/>
          </a:xfrm>
          <a:prstGeom prst="rect">
            <a:avLst/>
          </a:prstGeom>
          <a:noFill/>
          <a:ln>
            <a:noFill/>
          </a:ln>
        </p:spPr>
        <p:txBody>
          <a:bodyPr anchorCtr="0" anchor="t" bIns="81625" lIns="163275" spcFirstLastPara="1" rIns="163275" wrap="square" tIns="81625">
            <a:noAutofit/>
          </a:bodyPr>
          <a:lstStyle>
            <a:lvl1pPr lvl="0" algn="l">
              <a:spcBef>
                <a:spcPts val="0"/>
              </a:spcBef>
              <a:spcAft>
                <a:spcPts val="0"/>
              </a:spcAft>
              <a:buClr>
                <a:schemeClr val="dk1"/>
              </a:buClr>
              <a:buSzPts val="7100"/>
              <a:buFont typeface="Calibri"/>
              <a:buNone/>
              <a:defRPr b="1" sz="71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2"/>
          <p:cNvSpPr txBox="1"/>
          <p:nvPr>
            <p:ph idx="1" type="body"/>
          </p:nvPr>
        </p:nvSpPr>
        <p:spPr>
          <a:xfrm>
            <a:off x="1444626" y="4360073"/>
            <a:ext cx="15544800" cy="2250281"/>
          </a:xfrm>
          <a:prstGeom prst="rect">
            <a:avLst/>
          </a:prstGeom>
          <a:noFill/>
          <a:ln>
            <a:noFill/>
          </a:ln>
        </p:spPr>
        <p:txBody>
          <a:bodyPr anchorCtr="0" anchor="b" bIns="81625" lIns="163275" spcFirstLastPara="1" rIns="163275" wrap="square" tIns="81625">
            <a:noAutofit/>
          </a:bodyPr>
          <a:lstStyle>
            <a:lvl1pPr indent="-228600" lvl="0" marL="457200" algn="l">
              <a:spcBef>
                <a:spcPts val="720"/>
              </a:spcBef>
              <a:spcAft>
                <a:spcPts val="0"/>
              </a:spcAft>
              <a:buClr>
                <a:srgbClr val="888888"/>
              </a:buClr>
              <a:buSzPts val="3600"/>
              <a:buNone/>
              <a:defRPr sz="3600">
                <a:solidFill>
                  <a:srgbClr val="888888"/>
                </a:solidFill>
              </a:defRPr>
            </a:lvl1pPr>
            <a:lvl2pPr indent="-228600" lvl="1" marL="914400" algn="l">
              <a:spcBef>
                <a:spcPts val="640"/>
              </a:spcBef>
              <a:spcAft>
                <a:spcPts val="0"/>
              </a:spcAft>
              <a:buClr>
                <a:srgbClr val="888888"/>
              </a:buClr>
              <a:buSzPts val="3200"/>
              <a:buNone/>
              <a:defRPr sz="3200">
                <a:solidFill>
                  <a:srgbClr val="888888"/>
                </a:solidFill>
              </a:defRPr>
            </a:lvl2pPr>
            <a:lvl3pPr indent="-228600" lvl="2" marL="1371600" algn="l">
              <a:spcBef>
                <a:spcPts val="580"/>
              </a:spcBef>
              <a:spcAft>
                <a:spcPts val="0"/>
              </a:spcAft>
              <a:buClr>
                <a:srgbClr val="888888"/>
              </a:buClr>
              <a:buSzPts val="2900"/>
              <a:buNone/>
              <a:defRPr sz="2900">
                <a:solidFill>
                  <a:srgbClr val="888888"/>
                </a:solidFill>
              </a:defRPr>
            </a:lvl3pPr>
            <a:lvl4pPr indent="-228600" lvl="3" marL="1828800" algn="l">
              <a:spcBef>
                <a:spcPts val="500"/>
              </a:spcBef>
              <a:spcAft>
                <a:spcPts val="0"/>
              </a:spcAft>
              <a:buClr>
                <a:srgbClr val="888888"/>
              </a:buClr>
              <a:buSzPts val="2500"/>
              <a:buNone/>
              <a:defRPr sz="2500">
                <a:solidFill>
                  <a:srgbClr val="888888"/>
                </a:solidFill>
              </a:defRPr>
            </a:lvl4pPr>
            <a:lvl5pPr indent="-228600" lvl="4" marL="2286000" algn="l">
              <a:spcBef>
                <a:spcPts val="500"/>
              </a:spcBef>
              <a:spcAft>
                <a:spcPts val="0"/>
              </a:spcAft>
              <a:buClr>
                <a:srgbClr val="888888"/>
              </a:buClr>
              <a:buSzPts val="2500"/>
              <a:buNone/>
              <a:defRPr sz="2500">
                <a:solidFill>
                  <a:srgbClr val="888888"/>
                </a:solidFill>
              </a:defRPr>
            </a:lvl5pPr>
            <a:lvl6pPr indent="-228600" lvl="5" marL="2743200" algn="l">
              <a:spcBef>
                <a:spcPts val="500"/>
              </a:spcBef>
              <a:spcAft>
                <a:spcPts val="0"/>
              </a:spcAft>
              <a:buClr>
                <a:srgbClr val="888888"/>
              </a:buClr>
              <a:buSzPts val="2500"/>
              <a:buNone/>
              <a:defRPr sz="2500">
                <a:solidFill>
                  <a:srgbClr val="888888"/>
                </a:solidFill>
              </a:defRPr>
            </a:lvl6pPr>
            <a:lvl7pPr indent="-228600" lvl="6" marL="3200400" algn="l">
              <a:spcBef>
                <a:spcPts val="500"/>
              </a:spcBef>
              <a:spcAft>
                <a:spcPts val="0"/>
              </a:spcAft>
              <a:buClr>
                <a:srgbClr val="888888"/>
              </a:buClr>
              <a:buSzPts val="2500"/>
              <a:buNone/>
              <a:defRPr sz="2500">
                <a:solidFill>
                  <a:srgbClr val="888888"/>
                </a:solidFill>
              </a:defRPr>
            </a:lvl7pPr>
            <a:lvl8pPr indent="-228600" lvl="7" marL="3657600" algn="l">
              <a:spcBef>
                <a:spcPts val="500"/>
              </a:spcBef>
              <a:spcAft>
                <a:spcPts val="0"/>
              </a:spcAft>
              <a:buClr>
                <a:srgbClr val="888888"/>
              </a:buClr>
              <a:buSzPts val="2500"/>
              <a:buNone/>
              <a:defRPr sz="2500">
                <a:solidFill>
                  <a:srgbClr val="888888"/>
                </a:solidFill>
              </a:defRPr>
            </a:lvl8pPr>
            <a:lvl9pPr indent="-228600" lvl="8" marL="4114800" algn="l">
              <a:spcBef>
                <a:spcPts val="500"/>
              </a:spcBef>
              <a:spcAft>
                <a:spcPts val="0"/>
              </a:spcAft>
              <a:buClr>
                <a:srgbClr val="888888"/>
              </a:buClr>
              <a:buSzPts val="2500"/>
              <a:buNone/>
              <a:defRPr sz="2500">
                <a:solidFill>
                  <a:srgbClr val="888888"/>
                </a:solidFill>
              </a:defRPr>
            </a:lvl9pPr>
          </a:lstStyle>
          <a:p/>
        </p:txBody>
      </p:sp>
      <p:sp>
        <p:nvSpPr>
          <p:cNvPr id="77" name="Google Shape;77;p62"/>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sz="21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2"/>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2"/>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3"/>
          <p:cNvSpPr txBox="1"/>
          <p:nvPr>
            <p:ph type="ctrTitle"/>
          </p:nvPr>
        </p:nvSpPr>
        <p:spPr>
          <a:xfrm>
            <a:off x="1371600" y="3195641"/>
            <a:ext cx="15544800" cy="2205038"/>
          </a:xfrm>
          <a:prstGeom prst="rect">
            <a:avLst/>
          </a:prstGeom>
          <a:noFill/>
          <a:ln>
            <a:noFill/>
          </a:ln>
        </p:spPr>
        <p:txBody>
          <a:bodyPr anchorCtr="0" anchor="ctr" bIns="81625" lIns="163275" spcFirstLastPara="1" rIns="163275" wrap="square" tIns="8162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3"/>
          <p:cNvSpPr txBox="1"/>
          <p:nvPr>
            <p:ph idx="1" type="subTitle"/>
          </p:nvPr>
        </p:nvSpPr>
        <p:spPr>
          <a:xfrm>
            <a:off x="2743200" y="5829300"/>
            <a:ext cx="12801600" cy="2628900"/>
          </a:xfrm>
          <a:prstGeom prst="rect">
            <a:avLst/>
          </a:prstGeom>
          <a:noFill/>
          <a:ln>
            <a:noFill/>
          </a:ln>
        </p:spPr>
        <p:txBody>
          <a:bodyPr anchorCtr="0" anchor="t" bIns="81625" lIns="163275" spcFirstLastPara="1" rIns="163275" wrap="square" tIns="81625">
            <a:noAutofit/>
          </a:bodyPr>
          <a:lstStyle>
            <a:lvl1pPr lvl="0" algn="ctr">
              <a:spcBef>
                <a:spcPts val="1140"/>
              </a:spcBef>
              <a:spcAft>
                <a:spcPts val="0"/>
              </a:spcAft>
              <a:buClr>
                <a:srgbClr val="888888"/>
              </a:buClr>
              <a:buSzPts val="5700"/>
              <a:buNone/>
              <a:defRPr>
                <a:solidFill>
                  <a:srgbClr val="888888"/>
                </a:solidFill>
              </a:defRPr>
            </a:lvl1pPr>
            <a:lvl2pPr lvl="1" algn="ctr">
              <a:spcBef>
                <a:spcPts val="1000"/>
              </a:spcBef>
              <a:spcAft>
                <a:spcPts val="0"/>
              </a:spcAft>
              <a:buClr>
                <a:srgbClr val="888888"/>
              </a:buClr>
              <a:buSzPts val="5000"/>
              <a:buNone/>
              <a:defRPr>
                <a:solidFill>
                  <a:srgbClr val="888888"/>
                </a:solidFill>
              </a:defRPr>
            </a:lvl2pPr>
            <a:lvl3pPr lvl="2" algn="ctr">
              <a:spcBef>
                <a:spcPts val="860"/>
              </a:spcBef>
              <a:spcAft>
                <a:spcPts val="0"/>
              </a:spcAft>
              <a:buClr>
                <a:srgbClr val="888888"/>
              </a:buClr>
              <a:buSzPts val="4300"/>
              <a:buNone/>
              <a:defRPr>
                <a:solidFill>
                  <a:srgbClr val="888888"/>
                </a:solidFill>
              </a:defRPr>
            </a:lvl3pPr>
            <a:lvl4pPr lvl="3" algn="ctr">
              <a:spcBef>
                <a:spcPts val="720"/>
              </a:spcBef>
              <a:spcAft>
                <a:spcPts val="0"/>
              </a:spcAft>
              <a:buClr>
                <a:srgbClr val="888888"/>
              </a:buClr>
              <a:buSzPts val="3600"/>
              <a:buNone/>
              <a:defRPr>
                <a:solidFill>
                  <a:srgbClr val="888888"/>
                </a:solidFill>
              </a:defRPr>
            </a:lvl4pPr>
            <a:lvl5pPr lvl="4" algn="ctr">
              <a:spcBef>
                <a:spcPts val="720"/>
              </a:spcBef>
              <a:spcAft>
                <a:spcPts val="0"/>
              </a:spcAft>
              <a:buClr>
                <a:srgbClr val="888888"/>
              </a:buClr>
              <a:buSzPts val="3600"/>
              <a:buNone/>
              <a:defRPr>
                <a:solidFill>
                  <a:srgbClr val="888888"/>
                </a:solidFill>
              </a:defRPr>
            </a:lvl5pPr>
            <a:lvl6pPr lvl="5" algn="ctr">
              <a:spcBef>
                <a:spcPts val="720"/>
              </a:spcBef>
              <a:spcAft>
                <a:spcPts val="0"/>
              </a:spcAft>
              <a:buClr>
                <a:srgbClr val="888888"/>
              </a:buClr>
              <a:buSzPts val="3600"/>
              <a:buNone/>
              <a:defRPr>
                <a:solidFill>
                  <a:srgbClr val="888888"/>
                </a:solidFill>
              </a:defRPr>
            </a:lvl6pPr>
            <a:lvl7pPr lvl="6" algn="ctr">
              <a:spcBef>
                <a:spcPts val="720"/>
              </a:spcBef>
              <a:spcAft>
                <a:spcPts val="0"/>
              </a:spcAft>
              <a:buClr>
                <a:srgbClr val="888888"/>
              </a:buClr>
              <a:buSzPts val="3600"/>
              <a:buNone/>
              <a:defRPr>
                <a:solidFill>
                  <a:srgbClr val="888888"/>
                </a:solidFill>
              </a:defRPr>
            </a:lvl7pPr>
            <a:lvl8pPr lvl="7" algn="ctr">
              <a:spcBef>
                <a:spcPts val="720"/>
              </a:spcBef>
              <a:spcAft>
                <a:spcPts val="0"/>
              </a:spcAft>
              <a:buClr>
                <a:srgbClr val="888888"/>
              </a:buClr>
              <a:buSzPts val="3600"/>
              <a:buNone/>
              <a:defRPr>
                <a:solidFill>
                  <a:srgbClr val="888888"/>
                </a:solidFill>
              </a:defRPr>
            </a:lvl8pPr>
            <a:lvl9pPr lvl="8" algn="ctr">
              <a:spcBef>
                <a:spcPts val="720"/>
              </a:spcBef>
              <a:spcAft>
                <a:spcPts val="0"/>
              </a:spcAft>
              <a:buClr>
                <a:srgbClr val="888888"/>
              </a:buClr>
              <a:buSzPts val="3600"/>
              <a:buNone/>
              <a:defRPr>
                <a:solidFill>
                  <a:srgbClr val="888888"/>
                </a:solidFill>
              </a:defRPr>
            </a:lvl9pPr>
          </a:lstStyle>
          <a:p/>
        </p:txBody>
      </p:sp>
      <p:sp>
        <p:nvSpPr>
          <p:cNvPr id="18" name="Google Shape;18;p53"/>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sz="21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3"/>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3"/>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4"/>
          <p:cNvSpPr txBox="1"/>
          <p:nvPr>
            <p:ph type="title"/>
          </p:nvPr>
        </p:nvSpPr>
        <p:spPr>
          <a:xfrm>
            <a:off x="914400" y="412750"/>
            <a:ext cx="16459200" cy="1714500"/>
          </a:xfrm>
          <a:prstGeom prst="rect">
            <a:avLst/>
          </a:prstGeom>
          <a:noFill/>
          <a:ln>
            <a:noFill/>
          </a:ln>
        </p:spPr>
        <p:txBody>
          <a:bodyPr anchorCtr="0" anchor="ctr" bIns="81625" lIns="163275" spcFirstLastPara="1" rIns="163275" wrap="square" tIns="8162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4"/>
          <p:cNvSpPr txBox="1"/>
          <p:nvPr>
            <p:ph idx="1" type="body"/>
          </p:nvPr>
        </p:nvSpPr>
        <p:spPr>
          <a:xfrm>
            <a:off x="914400" y="2400300"/>
            <a:ext cx="16459200" cy="6789737"/>
          </a:xfrm>
          <a:prstGeom prst="rect">
            <a:avLst/>
          </a:prstGeom>
          <a:noFill/>
          <a:ln>
            <a:noFill/>
          </a:ln>
        </p:spPr>
        <p:txBody>
          <a:bodyPr anchorCtr="0" anchor="t" bIns="81625" lIns="163275" spcFirstLastPara="1" rIns="163275" wrap="square" tIns="816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54"/>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sz="21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4"/>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4"/>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 name="Shape 27"/>
        <p:cNvGrpSpPr/>
        <p:nvPr/>
      </p:nvGrpSpPr>
      <p:grpSpPr>
        <a:xfrm>
          <a:off x="0" y="0"/>
          <a:ext cx="0" cy="0"/>
          <a:chOff x="0" y="0"/>
          <a:chExt cx="0" cy="0"/>
        </a:xfrm>
      </p:grpSpPr>
      <p:sp>
        <p:nvSpPr>
          <p:cNvPr id="28" name="Google Shape;28;p55"/>
          <p:cNvSpPr txBox="1"/>
          <p:nvPr>
            <p:ph type="title"/>
          </p:nvPr>
        </p:nvSpPr>
        <p:spPr>
          <a:xfrm rot="5400000">
            <a:off x="24049434" y="3087291"/>
            <a:ext cx="13165932" cy="8229600"/>
          </a:xfrm>
          <a:prstGeom prst="rect">
            <a:avLst/>
          </a:prstGeom>
          <a:noFill/>
          <a:ln>
            <a:noFill/>
          </a:ln>
        </p:spPr>
        <p:txBody>
          <a:bodyPr anchorCtr="0" anchor="ctr" bIns="81625" lIns="163275" spcFirstLastPara="1" rIns="163275" wrap="square" tIns="8162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5"/>
          <p:cNvSpPr txBox="1"/>
          <p:nvPr>
            <p:ph idx="1" type="body"/>
          </p:nvPr>
        </p:nvSpPr>
        <p:spPr>
          <a:xfrm rot="5400000">
            <a:off x="7437834" y="-4989909"/>
            <a:ext cx="13165932" cy="24384000"/>
          </a:xfrm>
          <a:prstGeom prst="rect">
            <a:avLst/>
          </a:prstGeom>
          <a:noFill/>
          <a:ln>
            <a:noFill/>
          </a:ln>
        </p:spPr>
        <p:txBody>
          <a:bodyPr anchorCtr="0" anchor="t" bIns="81625" lIns="163275" spcFirstLastPara="1" rIns="163275" wrap="square" tIns="816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 name="Google Shape;30;p55"/>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sz="21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5"/>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5"/>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 name="Shape 33"/>
        <p:cNvGrpSpPr/>
        <p:nvPr/>
      </p:nvGrpSpPr>
      <p:grpSpPr>
        <a:xfrm>
          <a:off x="0" y="0"/>
          <a:ext cx="0" cy="0"/>
          <a:chOff x="0" y="0"/>
          <a:chExt cx="0" cy="0"/>
        </a:xfrm>
      </p:grpSpPr>
      <p:sp>
        <p:nvSpPr>
          <p:cNvPr id="34" name="Google Shape;34;p56"/>
          <p:cNvSpPr txBox="1"/>
          <p:nvPr>
            <p:ph type="title"/>
          </p:nvPr>
        </p:nvSpPr>
        <p:spPr>
          <a:xfrm>
            <a:off x="914400" y="412750"/>
            <a:ext cx="16459200" cy="1714500"/>
          </a:xfrm>
          <a:prstGeom prst="rect">
            <a:avLst/>
          </a:prstGeom>
          <a:noFill/>
          <a:ln>
            <a:noFill/>
          </a:ln>
        </p:spPr>
        <p:txBody>
          <a:bodyPr anchorCtr="0" anchor="ctr" bIns="81625" lIns="163275" spcFirstLastPara="1" rIns="163275" wrap="square" tIns="8162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6"/>
          <p:cNvSpPr txBox="1"/>
          <p:nvPr>
            <p:ph idx="1" type="body"/>
          </p:nvPr>
        </p:nvSpPr>
        <p:spPr>
          <a:xfrm rot="5400000">
            <a:off x="5749132" y="-2434432"/>
            <a:ext cx="6789737" cy="16459200"/>
          </a:xfrm>
          <a:prstGeom prst="rect">
            <a:avLst/>
          </a:prstGeom>
          <a:noFill/>
          <a:ln>
            <a:noFill/>
          </a:ln>
        </p:spPr>
        <p:txBody>
          <a:bodyPr anchorCtr="0" anchor="t" bIns="81625" lIns="163275" spcFirstLastPara="1" rIns="163275" wrap="square" tIns="816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56"/>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sz="21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6"/>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6"/>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9" name="Shape 39"/>
        <p:cNvGrpSpPr/>
        <p:nvPr/>
      </p:nvGrpSpPr>
      <p:grpSpPr>
        <a:xfrm>
          <a:off x="0" y="0"/>
          <a:ext cx="0" cy="0"/>
          <a:chOff x="0" y="0"/>
          <a:chExt cx="0" cy="0"/>
        </a:xfrm>
      </p:grpSpPr>
      <p:sp>
        <p:nvSpPr>
          <p:cNvPr id="40" name="Google Shape;40;p57"/>
          <p:cNvSpPr txBox="1"/>
          <p:nvPr>
            <p:ph type="title"/>
          </p:nvPr>
        </p:nvSpPr>
        <p:spPr>
          <a:xfrm>
            <a:off x="3584576" y="7200900"/>
            <a:ext cx="10972800" cy="850107"/>
          </a:xfrm>
          <a:prstGeom prst="rect">
            <a:avLst/>
          </a:prstGeom>
          <a:noFill/>
          <a:ln>
            <a:noFill/>
          </a:ln>
        </p:spPr>
        <p:txBody>
          <a:bodyPr anchorCtr="0" anchor="b" bIns="81625" lIns="163275" spcFirstLastPara="1" rIns="163275" wrap="square" tIns="81625">
            <a:noAutofit/>
          </a:bodyPr>
          <a:lstStyle>
            <a:lvl1pPr lvl="0" algn="l">
              <a:spcBef>
                <a:spcPts val="0"/>
              </a:spcBef>
              <a:spcAft>
                <a:spcPts val="0"/>
              </a:spcAft>
              <a:buClr>
                <a:schemeClr val="dk1"/>
              </a:buClr>
              <a:buSzPts val="3600"/>
              <a:buFont typeface="Calibri"/>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7"/>
          <p:cNvSpPr/>
          <p:nvPr>
            <p:ph idx="2" type="pic"/>
          </p:nvPr>
        </p:nvSpPr>
        <p:spPr>
          <a:xfrm>
            <a:off x="3584576" y="919163"/>
            <a:ext cx="10972800" cy="6172200"/>
          </a:xfrm>
          <a:prstGeom prst="rect">
            <a:avLst/>
          </a:prstGeom>
          <a:noFill/>
          <a:ln>
            <a:noFill/>
          </a:ln>
        </p:spPr>
      </p:sp>
      <p:sp>
        <p:nvSpPr>
          <p:cNvPr id="42" name="Google Shape;42;p57"/>
          <p:cNvSpPr txBox="1"/>
          <p:nvPr>
            <p:ph idx="1" type="body"/>
          </p:nvPr>
        </p:nvSpPr>
        <p:spPr>
          <a:xfrm>
            <a:off x="3584576" y="8051007"/>
            <a:ext cx="10972800" cy="1207293"/>
          </a:xfrm>
          <a:prstGeom prst="rect">
            <a:avLst/>
          </a:prstGeom>
          <a:noFill/>
          <a:ln>
            <a:noFill/>
          </a:ln>
        </p:spPr>
        <p:txBody>
          <a:bodyPr anchorCtr="0" anchor="t" bIns="81625" lIns="163275" spcFirstLastPara="1" rIns="163275" wrap="square" tIns="81625">
            <a:noAutofit/>
          </a:bodyPr>
          <a:lstStyle>
            <a:lvl1pPr indent="-228600" lvl="0" marL="457200" algn="l">
              <a:spcBef>
                <a:spcPts val="500"/>
              </a:spcBef>
              <a:spcAft>
                <a:spcPts val="0"/>
              </a:spcAft>
              <a:buClr>
                <a:schemeClr val="dk1"/>
              </a:buClr>
              <a:buSzPts val="2500"/>
              <a:buNone/>
              <a:defRPr sz="2500"/>
            </a:lvl1pPr>
            <a:lvl2pPr indent="-228600" lvl="1" marL="914400" algn="l">
              <a:spcBef>
                <a:spcPts val="420"/>
              </a:spcBef>
              <a:spcAft>
                <a:spcPts val="0"/>
              </a:spcAft>
              <a:buClr>
                <a:schemeClr val="dk1"/>
              </a:buClr>
              <a:buSzPts val="2100"/>
              <a:buNone/>
              <a:defRPr sz="21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None/>
              <a:defRPr sz="1600"/>
            </a:lvl4pPr>
            <a:lvl5pPr indent="-228600" lvl="4" marL="2286000" algn="l">
              <a:spcBef>
                <a:spcPts val="320"/>
              </a:spcBef>
              <a:spcAft>
                <a:spcPts val="0"/>
              </a:spcAft>
              <a:buClr>
                <a:schemeClr val="dk1"/>
              </a:buClr>
              <a:buSzPts val="1600"/>
              <a:buNone/>
              <a:defRPr sz="1600"/>
            </a:lvl5pPr>
            <a:lvl6pPr indent="-228600" lvl="5" marL="2743200" algn="l">
              <a:spcBef>
                <a:spcPts val="320"/>
              </a:spcBef>
              <a:spcAft>
                <a:spcPts val="0"/>
              </a:spcAft>
              <a:buClr>
                <a:schemeClr val="dk1"/>
              </a:buClr>
              <a:buSzPts val="1600"/>
              <a:buNone/>
              <a:defRPr sz="1600"/>
            </a:lvl6pPr>
            <a:lvl7pPr indent="-228600" lvl="6" marL="3200400" algn="l">
              <a:spcBef>
                <a:spcPts val="320"/>
              </a:spcBef>
              <a:spcAft>
                <a:spcPts val="0"/>
              </a:spcAft>
              <a:buClr>
                <a:schemeClr val="dk1"/>
              </a:buClr>
              <a:buSzPts val="1600"/>
              <a:buNone/>
              <a:defRPr sz="1600"/>
            </a:lvl7pPr>
            <a:lvl8pPr indent="-228600" lvl="7" marL="3657600" algn="l">
              <a:spcBef>
                <a:spcPts val="320"/>
              </a:spcBef>
              <a:spcAft>
                <a:spcPts val="0"/>
              </a:spcAft>
              <a:buClr>
                <a:schemeClr val="dk1"/>
              </a:buClr>
              <a:buSzPts val="1600"/>
              <a:buNone/>
              <a:defRPr sz="1600"/>
            </a:lvl8pPr>
            <a:lvl9pPr indent="-228600" lvl="8" marL="4114800" algn="l">
              <a:spcBef>
                <a:spcPts val="320"/>
              </a:spcBef>
              <a:spcAft>
                <a:spcPts val="0"/>
              </a:spcAft>
              <a:buClr>
                <a:schemeClr val="dk1"/>
              </a:buClr>
              <a:buSzPts val="1600"/>
              <a:buNone/>
              <a:defRPr sz="1600"/>
            </a:lvl9pPr>
          </a:lstStyle>
          <a:p/>
        </p:txBody>
      </p:sp>
      <p:sp>
        <p:nvSpPr>
          <p:cNvPr id="43" name="Google Shape;43;p57"/>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sz="21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7"/>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7"/>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 name="Shape 46"/>
        <p:cNvGrpSpPr/>
        <p:nvPr/>
      </p:nvGrpSpPr>
      <p:grpSpPr>
        <a:xfrm>
          <a:off x="0" y="0"/>
          <a:ext cx="0" cy="0"/>
          <a:chOff x="0" y="0"/>
          <a:chExt cx="0" cy="0"/>
        </a:xfrm>
      </p:grpSpPr>
      <p:sp>
        <p:nvSpPr>
          <p:cNvPr id="47" name="Google Shape;47;p58"/>
          <p:cNvSpPr txBox="1"/>
          <p:nvPr>
            <p:ph type="title"/>
          </p:nvPr>
        </p:nvSpPr>
        <p:spPr>
          <a:xfrm>
            <a:off x="914405" y="409575"/>
            <a:ext cx="6016626" cy="1743075"/>
          </a:xfrm>
          <a:prstGeom prst="rect">
            <a:avLst/>
          </a:prstGeom>
          <a:noFill/>
          <a:ln>
            <a:noFill/>
          </a:ln>
        </p:spPr>
        <p:txBody>
          <a:bodyPr anchorCtr="0" anchor="b" bIns="81625" lIns="163275" spcFirstLastPara="1" rIns="163275" wrap="square" tIns="81625">
            <a:noAutofit/>
          </a:bodyPr>
          <a:lstStyle>
            <a:lvl1pPr lvl="0" algn="l">
              <a:spcBef>
                <a:spcPts val="0"/>
              </a:spcBef>
              <a:spcAft>
                <a:spcPts val="0"/>
              </a:spcAft>
              <a:buClr>
                <a:schemeClr val="dk1"/>
              </a:buClr>
              <a:buSzPts val="3600"/>
              <a:buFont typeface="Calibri"/>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8"/>
          <p:cNvSpPr txBox="1"/>
          <p:nvPr>
            <p:ph idx="1" type="body"/>
          </p:nvPr>
        </p:nvSpPr>
        <p:spPr>
          <a:xfrm>
            <a:off x="7150100" y="409579"/>
            <a:ext cx="10223500" cy="8779670"/>
          </a:xfrm>
          <a:prstGeom prst="rect">
            <a:avLst/>
          </a:prstGeom>
          <a:noFill/>
          <a:ln>
            <a:noFill/>
          </a:ln>
        </p:spPr>
        <p:txBody>
          <a:bodyPr anchorCtr="0" anchor="t" bIns="81625" lIns="163275" spcFirstLastPara="1" rIns="163275" wrap="square" tIns="81625">
            <a:noAutofit/>
          </a:bodyPr>
          <a:lstStyle>
            <a:lvl1pPr indent="-590550" lvl="0" marL="457200" algn="l">
              <a:spcBef>
                <a:spcPts val="1140"/>
              </a:spcBef>
              <a:spcAft>
                <a:spcPts val="0"/>
              </a:spcAft>
              <a:buClr>
                <a:schemeClr val="dk1"/>
              </a:buClr>
              <a:buSzPts val="5700"/>
              <a:buChar char="•"/>
              <a:defRPr sz="5700"/>
            </a:lvl1pPr>
            <a:lvl2pPr indent="-546100" lvl="1" marL="914400" algn="l">
              <a:spcBef>
                <a:spcPts val="1000"/>
              </a:spcBef>
              <a:spcAft>
                <a:spcPts val="0"/>
              </a:spcAft>
              <a:buClr>
                <a:schemeClr val="dk1"/>
              </a:buClr>
              <a:buSzPts val="5000"/>
              <a:buChar char="–"/>
              <a:defRPr sz="5000"/>
            </a:lvl2pPr>
            <a:lvl3pPr indent="-501650" lvl="2" marL="1371600" algn="l">
              <a:spcBef>
                <a:spcPts val="860"/>
              </a:spcBef>
              <a:spcAft>
                <a:spcPts val="0"/>
              </a:spcAft>
              <a:buClr>
                <a:schemeClr val="dk1"/>
              </a:buClr>
              <a:buSzPts val="4300"/>
              <a:buChar char="•"/>
              <a:defRPr sz="4300"/>
            </a:lvl3pPr>
            <a:lvl4pPr indent="-457200" lvl="3" marL="1828800" algn="l">
              <a:spcBef>
                <a:spcPts val="720"/>
              </a:spcBef>
              <a:spcAft>
                <a:spcPts val="0"/>
              </a:spcAft>
              <a:buClr>
                <a:schemeClr val="dk1"/>
              </a:buClr>
              <a:buSzPts val="3600"/>
              <a:buChar char="–"/>
              <a:defRPr sz="3600"/>
            </a:lvl4pPr>
            <a:lvl5pPr indent="-457200" lvl="4" marL="2286000" algn="l">
              <a:spcBef>
                <a:spcPts val="720"/>
              </a:spcBef>
              <a:spcAft>
                <a:spcPts val="0"/>
              </a:spcAft>
              <a:buClr>
                <a:schemeClr val="dk1"/>
              </a:buClr>
              <a:buSzPts val="3600"/>
              <a:buChar char="»"/>
              <a:defRPr sz="3600"/>
            </a:lvl5pPr>
            <a:lvl6pPr indent="-457200" lvl="5" marL="2743200" algn="l">
              <a:spcBef>
                <a:spcPts val="720"/>
              </a:spcBef>
              <a:spcAft>
                <a:spcPts val="0"/>
              </a:spcAft>
              <a:buClr>
                <a:schemeClr val="dk1"/>
              </a:buClr>
              <a:buSzPts val="3600"/>
              <a:buChar char="•"/>
              <a:defRPr sz="3600"/>
            </a:lvl6pPr>
            <a:lvl7pPr indent="-457200" lvl="6" marL="3200400" algn="l">
              <a:spcBef>
                <a:spcPts val="720"/>
              </a:spcBef>
              <a:spcAft>
                <a:spcPts val="0"/>
              </a:spcAft>
              <a:buClr>
                <a:schemeClr val="dk1"/>
              </a:buClr>
              <a:buSzPts val="3600"/>
              <a:buChar char="•"/>
              <a:defRPr sz="3600"/>
            </a:lvl7pPr>
            <a:lvl8pPr indent="-457200" lvl="7" marL="3657600" algn="l">
              <a:spcBef>
                <a:spcPts val="720"/>
              </a:spcBef>
              <a:spcAft>
                <a:spcPts val="0"/>
              </a:spcAft>
              <a:buClr>
                <a:schemeClr val="dk1"/>
              </a:buClr>
              <a:buSzPts val="3600"/>
              <a:buChar char="•"/>
              <a:defRPr sz="3600"/>
            </a:lvl8pPr>
            <a:lvl9pPr indent="-457200" lvl="8" marL="4114800" algn="l">
              <a:spcBef>
                <a:spcPts val="720"/>
              </a:spcBef>
              <a:spcAft>
                <a:spcPts val="0"/>
              </a:spcAft>
              <a:buClr>
                <a:schemeClr val="dk1"/>
              </a:buClr>
              <a:buSzPts val="3600"/>
              <a:buChar char="•"/>
              <a:defRPr sz="3600"/>
            </a:lvl9pPr>
          </a:lstStyle>
          <a:p/>
        </p:txBody>
      </p:sp>
      <p:sp>
        <p:nvSpPr>
          <p:cNvPr id="49" name="Google Shape;49;p58"/>
          <p:cNvSpPr txBox="1"/>
          <p:nvPr>
            <p:ph idx="2" type="body"/>
          </p:nvPr>
        </p:nvSpPr>
        <p:spPr>
          <a:xfrm>
            <a:off x="914405" y="2152654"/>
            <a:ext cx="6016626" cy="7036595"/>
          </a:xfrm>
          <a:prstGeom prst="rect">
            <a:avLst/>
          </a:prstGeom>
          <a:noFill/>
          <a:ln>
            <a:noFill/>
          </a:ln>
        </p:spPr>
        <p:txBody>
          <a:bodyPr anchorCtr="0" anchor="t" bIns="81625" lIns="163275" spcFirstLastPara="1" rIns="163275" wrap="square" tIns="81625">
            <a:noAutofit/>
          </a:bodyPr>
          <a:lstStyle>
            <a:lvl1pPr indent="-228600" lvl="0" marL="457200" algn="l">
              <a:spcBef>
                <a:spcPts val="500"/>
              </a:spcBef>
              <a:spcAft>
                <a:spcPts val="0"/>
              </a:spcAft>
              <a:buClr>
                <a:schemeClr val="dk1"/>
              </a:buClr>
              <a:buSzPts val="2500"/>
              <a:buNone/>
              <a:defRPr sz="2500"/>
            </a:lvl1pPr>
            <a:lvl2pPr indent="-228600" lvl="1" marL="914400" algn="l">
              <a:spcBef>
                <a:spcPts val="420"/>
              </a:spcBef>
              <a:spcAft>
                <a:spcPts val="0"/>
              </a:spcAft>
              <a:buClr>
                <a:schemeClr val="dk1"/>
              </a:buClr>
              <a:buSzPts val="2100"/>
              <a:buNone/>
              <a:defRPr sz="2100"/>
            </a:lvl2pPr>
            <a:lvl3pPr indent="-228600" lvl="2" marL="1371600" algn="l">
              <a:spcBef>
                <a:spcPts val="360"/>
              </a:spcBef>
              <a:spcAft>
                <a:spcPts val="0"/>
              </a:spcAft>
              <a:buClr>
                <a:schemeClr val="dk1"/>
              </a:buClr>
              <a:buSzPts val="1800"/>
              <a:buNone/>
              <a:defRPr sz="1800"/>
            </a:lvl3pPr>
            <a:lvl4pPr indent="-228600" lvl="3" marL="1828800" algn="l">
              <a:spcBef>
                <a:spcPts val="320"/>
              </a:spcBef>
              <a:spcAft>
                <a:spcPts val="0"/>
              </a:spcAft>
              <a:buClr>
                <a:schemeClr val="dk1"/>
              </a:buClr>
              <a:buSzPts val="1600"/>
              <a:buNone/>
              <a:defRPr sz="1600"/>
            </a:lvl4pPr>
            <a:lvl5pPr indent="-228600" lvl="4" marL="2286000" algn="l">
              <a:spcBef>
                <a:spcPts val="320"/>
              </a:spcBef>
              <a:spcAft>
                <a:spcPts val="0"/>
              </a:spcAft>
              <a:buClr>
                <a:schemeClr val="dk1"/>
              </a:buClr>
              <a:buSzPts val="1600"/>
              <a:buNone/>
              <a:defRPr sz="1600"/>
            </a:lvl5pPr>
            <a:lvl6pPr indent="-228600" lvl="5" marL="2743200" algn="l">
              <a:spcBef>
                <a:spcPts val="320"/>
              </a:spcBef>
              <a:spcAft>
                <a:spcPts val="0"/>
              </a:spcAft>
              <a:buClr>
                <a:schemeClr val="dk1"/>
              </a:buClr>
              <a:buSzPts val="1600"/>
              <a:buNone/>
              <a:defRPr sz="1600"/>
            </a:lvl6pPr>
            <a:lvl7pPr indent="-228600" lvl="6" marL="3200400" algn="l">
              <a:spcBef>
                <a:spcPts val="320"/>
              </a:spcBef>
              <a:spcAft>
                <a:spcPts val="0"/>
              </a:spcAft>
              <a:buClr>
                <a:schemeClr val="dk1"/>
              </a:buClr>
              <a:buSzPts val="1600"/>
              <a:buNone/>
              <a:defRPr sz="1600"/>
            </a:lvl7pPr>
            <a:lvl8pPr indent="-228600" lvl="7" marL="3657600" algn="l">
              <a:spcBef>
                <a:spcPts val="320"/>
              </a:spcBef>
              <a:spcAft>
                <a:spcPts val="0"/>
              </a:spcAft>
              <a:buClr>
                <a:schemeClr val="dk1"/>
              </a:buClr>
              <a:buSzPts val="1600"/>
              <a:buNone/>
              <a:defRPr sz="1600"/>
            </a:lvl8pPr>
            <a:lvl9pPr indent="-228600" lvl="8" marL="4114800" algn="l">
              <a:spcBef>
                <a:spcPts val="320"/>
              </a:spcBef>
              <a:spcAft>
                <a:spcPts val="0"/>
              </a:spcAft>
              <a:buClr>
                <a:schemeClr val="dk1"/>
              </a:buClr>
              <a:buSzPts val="1600"/>
              <a:buNone/>
              <a:defRPr sz="1600"/>
            </a:lvl9pPr>
          </a:lstStyle>
          <a:p/>
        </p:txBody>
      </p:sp>
      <p:sp>
        <p:nvSpPr>
          <p:cNvPr id="50" name="Google Shape;50;p58"/>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sz="21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8"/>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8"/>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59"/>
          <p:cNvSpPr txBox="1"/>
          <p:nvPr>
            <p:ph type="title"/>
          </p:nvPr>
        </p:nvSpPr>
        <p:spPr>
          <a:xfrm>
            <a:off x="914400" y="412750"/>
            <a:ext cx="16459200" cy="1714500"/>
          </a:xfrm>
          <a:prstGeom prst="rect">
            <a:avLst/>
          </a:prstGeom>
          <a:noFill/>
          <a:ln>
            <a:noFill/>
          </a:ln>
        </p:spPr>
        <p:txBody>
          <a:bodyPr anchorCtr="0" anchor="ctr" bIns="81625" lIns="163275" spcFirstLastPara="1" rIns="163275" wrap="square" tIns="8162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9"/>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sz="21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9"/>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9"/>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60"/>
          <p:cNvSpPr txBox="1"/>
          <p:nvPr>
            <p:ph type="title"/>
          </p:nvPr>
        </p:nvSpPr>
        <p:spPr>
          <a:xfrm>
            <a:off x="914400" y="411957"/>
            <a:ext cx="16459200" cy="1714500"/>
          </a:xfrm>
          <a:prstGeom prst="rect">
            <a:avLst/>
          </a:prstGeom>
          <a:noFill/>
          <a:ln>
            <a:noFill/>
          </a:ln>
        </p:spPr>
        <p:txBody>
          <a:bodyPr anchorCtr="0" anchor="ctr" bIns="81625" lIns="163275" spcFirstLastPara="1" rIns="163275" wrap="square" tIns="81625">
            <a:noAutofit/>
          </a:bodyPr>
          <a:lstStyle>
            <a:lvl1pPr lvl="0" algn="ctr">
              <a:spcBef>
                <a:spcPts val="0"/>
              </a:spcBef>
              <a:spcAft>
                <a:spcPts val="0"/>
              </a:spcAft>
              <a:buClr>
                <a:schemeClr val="dk1"/>
              </a:buClr>
              <a:buSzPts val="79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0"/>
          <p:cNvSpPr txBox="1"/>
          <p:nvPr>
            <p:ph idx="1" type="body"/>
          </p:nvPr>
        </p:nvSpPr>
        <p:spPr>
          <a:xfrm>
            <a:off x="914400" y="2302671"/>
            <a:ext cx="8080376" cy="959643"/>
          </a:xfrm>
          <a:prstGeom prst="rect">
            <a:avLst/>
          </a:prstGeom>
          <a:noFill/>
          <a:ln>
            <a:noFill/>
          </a:ln>
        </p:spPr>
        <p:txBody>
          <a:bodyPr anchorCtr="0" anchor="b" bIns="81625" lIns="163275" spcFirstLastPara="1" rIns="163275" wrap="square" tIns="81625">
            <a:noAutofit/>
          </a:bodyPr>
          <a:lstStyle>
            <a:lvl1pPr indent="-228600" lvl="0" marL="457200" algn="l">
              <a:spcBef>
                <a:spcPts val="860"/>
              </a:spcBef>
              <a:spcAft>
                <a:spcPts val="0"/>
              </a:spcAft>
              <a:buClr>
                <a:schemeClr val="dk1"/>
              </a:buClr>
              <a:buSzPts val="4300"/>
              <a:buNone/>
              <a:defRPr b="1" sz="4300"/>
            </a:lvl1pPr>
            <a:lvl2pPr indent="-228600" lvl="1" marL="914400" algn="l">
              <a:spcBef>
                <a:spcPts val="720"/>
              </a:spcBef>
              <a:spcAft>
                <a:spcPts val="0"/>
              </a:spcAft>
              <a:buClr>
                <a:schemeClr val="dk1"/>
              </a:buClr>
              <a:buSzPts val="3600"/>
              <a:buNone/>
              <a:defRPr b="1" sz="3600"/>
            </a:lvl2pPr>
            <a:lvl3pPr indent="-228600" lvl="2" marL="1371600" algn="l">
              <a:spcBef>
                <a:spcPts val="640"/>
              </a:spcBef>
              <a:spcAft>
                <a:spcPts val="0"/>
              </a:spcAft>
              <a:buClr>
                <a:schemeClr val="dk1"/>
              </a:buClr>
              <a:buSzPts val="3200"/>
              <a:buNone/>
              <a:defRPr b="1" sz="3200"/>
            </a:lvl3pPr>
            <a:lvl4pPr indent="-228600" lvl="3" marL="1828800" algn="l">
              <a:spcBef>
                <a:spcPts val="580"/>
              </a:spcBef>
              <a:spcAft>
                <a:spcPts val="0"/>
              </a:spcAft>
              <a:buClr>
                <a:schemeClr val="dk1"/>
              </a:buClr>
              <a:buSzPts val="2900"/>
              <a:buNone/>
              <a:defRPr b="1" sz="2900"/>
            </a:lvl4pPr>
            <a:lvl5pPr indent="-228600" lvl="4" marL="2286000" algn="l">
              <a:spcBef>
                <a:spcPts val="580"/>
              </a:spcBef>
              <a:spcAft>
                <a:spcPts val="0"/>
              </a:spcAft>
              <a:buClr>
                <a:schemeClr val="dk1"/>
              </a:buClr>
              <a:buSzPts val="2900"/>
              <a:buNone/>
              <a:defRPr b="1" sz="2900"/>
            </a:lvl5pPr>
            <a:lvl6pPr indent="-228600" lvl="5" marL="2743200" algn="l">
              <a:spcBef>
                <a:spcPts val="580"/>
              </a:spcBef>
              <a:spcAft>
                <a:spcPts val="0"/>
              </a:spcAft>
              <a:buClr>
                <a:schemeClr val="dk1"/>
              </a:buClr>
              <a:buSzPts val="2900"/>
              <a:buNone/>
              <a:defRPr b="1" sz="2900"/>
            </a:lvl6pPr>
            <a:lvl7pPr indent="-228600" lvl="6" marL="3200400" algn="l">
              <a:spcBef>
                <a:spcPts val="580"/>
              </a:spcBef>
              <a:spcAft>
                <a:spcPts val="0"/>
              </a:spcAft>
              <a:buClr>
                <a:schemeClr val="dk1"/>
              </a:buClr>
              <a:buSzPts val="2900"/>
              <a:buNone/>
              <a:defRPr b="1" sz="2900"/>
            </a:lvl7pPr>
            <a:lvl8pPr indent="-228600" lvl="7" marL="3657600" algn="l">
              <a:spcBef>
                <a:spcPts val="580"/>
              </a:spcBef>
              <a:spcAft>
                <a:spcPts val="0"/>
              </a:spcAft>
              <a:buClr>
                <a:schemeClr val="dk1"/>
              </a:buClr>
              <a:buSzPts val="2900"/>
              <a:buNone/>
              <a:defRPr b="1" sz="2900"/>
            </a:lvl8pPr>
            <a:lvl9pPr indent="-228600" lvl="8" marL="4114800" algn="l">
              <a:spcBef>
                <a:spcPts val="580"/>
              </a:spcBef>
              <a:spcAft>
                <a:spcPts val="0"/>
              </a:spcAft>
              <a:buClr>
                <a:schemeClr val="dk1"/>
              </a:buClr>
              <a:buSzPts val="2900"/>
              <a:buNone/>
              <a:defRPr b="1" sz="2900"/>
            </a:lvl9pPr>
          </a:lstStyle>
          <a:p/>
        </p:txBody>
      </p:sp>
      <p:sp>
        <p:nvSpPr>
          <p:cNvPr id="61" name="Google Shape;61;p60"/>
          <p:cNvSpPr txBox="1"/>
          <p:nvPr>
            <p:ph idx="2" type="body"/>
          </p:nvPr>
        </p:nvSpPr>
        <p:spPr>
          <a:xfrm>
            <a:off x="914400" y="3262313"/>
            <a:ext cx="8080376" cy="5926932"/>
          </a:xfrm>
          <a:prstGeom prst="rect">
            <a:avLst/>
          </a:prstGeom>
          <a:noFill/>
          <a:ln>
            <a:noFill/>
          </a:ln>
        </p:spPr>
        <p:txBody>
          <a:bodyPr anchorCtr="0" anchor="t" bIns="81625" lIns="163275" spcFirstLastPara="1" rIns="163275" wrap="square" tIns="81625">
            <a:noAutofit/>
          </a:bodyPr>
          <a:lstStyle>
            <a:lvl1pPr indent="-501650" lvl="0" marL="457200" algn="l">
              <a:spcBef>
                <a:spcPts val="860"/>
              </a:spcBef>
              <a:spcAft>
                <a:spcPts val="0"/>
              </a:spcAft>
              <a:buClr>
                <a:schemeClr val="dk1"/>
              </a:buClr>
              <a:buSzPts val="4300"/>
              <a:buChar char="•"/>
              <a:defRPr sz="4300"/>
            </a:lvl1pPr>
            <a:lvl2pPr indent="-457200" lvl="1" marL="914400" algn="l">
              <a:spcBef>
                <a:spcPts val="720"/>
              </a:spcBef>
              <a:spcAft>
                <a:spcPts val="0"/>
              </a:spcAft>
              <a:buClr>
                <a:schemeClr val="dk1"/>
              </a:buClr>
              <a:buSzPts val="3600"/>
              <a:buChar char="–"/>
              <a:defRPr sz="3600"/>
            </a:lvl2pPr>
            <a:lvl3pPr indent="-431800" lvl="2" marL="1371600" algn="l">
              <a:spcBef>
                <a:spcPts val="640"/>
              </a:spcBef>
              <a:spcAft>
                <a:spcPts val="0"/>
              </a:spcAft>
              <a:buClr>
                <a:schemeClr val="dk1"/>
              </a:buClr>
              <a:buSzPts val="3200"/>
              <a:buChar char="•"/>
              <a:defRPr sz="3200"/>
            </a:lvl3pPr>
            <a:lvl4pPr indent="-412750" lvl="3" marL="1828800" algn="l">
              <a:spcBef>
                <a:spcPts val="580"/>
              </a:spcBef>
              <a:spcAft>
                <a:spcPts val="0"/>
              </a:spcAft>
              <a:buClr>
                <a:schemeClr val="dk1"/>
              </a:buClr>
              <a:buSzPts val="2900"/>
              <a:buChar char="–"/>
              <a:defRPr sz="2900"/>
            </a:lvl4pPr>
            <a:lvl5pPr indent="-412750" lvl="4" marL="2286000" algn="l">
              <a:spcBef>
                <a:spcPts val="580"/>
              </a:spcBef>
              <a:spcAft>
                <a:spcPts val="0"/>
              </a:spcAft>
              <a:buClr>
                <a:schemeClr val="dk1"/>
              </a:buClr>
              <a:buSzPts val="2900"/>
              <a:buChar char="»"/>
              <a:defRPr sz="2900"/>
            </a:lvl5pPr>
            <a:lvl6pPr indent="-412750" lvl="5" marL="2743200" algn="l">
              <a:spcBef>
                <a:spcPts val="580"/>
              </a:spcBef>
              <a:spcAft>
                <a:spcPts val="0"/>
              </a:spcAft>
              <a:buClr>
                <a:schemeClr val="dk1"/>
              </a:buClr>
              <a:buSzPts val="2900"/>
              <a:buChar char="•"/>
              <a:defRPr sz="2900"/>
            </a:lvl6pPr>
            <a:lvl7pPr indent="-412750" lvl="6" marL="3200400" algn="l">
              <a:spcBef>
                <a:spcPts val="580"/>
              </a:spcBef>
              <a:spcAft>
                <a:spcPts val="0"/>
              </a:spcAft>
              <a:buClr>
                <a:schemeClr val="dk1"/>
              </a:buClr>
              <a:buSzPts val="2900"/>
              <a:buChar char="•"/>
              <a:defRPr sz="2900"/>
            </a:lvl7pPr>
            <a:lvl8pPr indent="-412750" lvl="7" marL="3657600" algn="l">
              <a:spcBef>
                <a:spcPts val="580"/>
              </a:spcBef>
              <a:spcAft>
                <a:spcPts val="0"/>
              </a:spcAft>
              <a:buClr>
                <a:schemeClr val="dk1"/>
              </a:buClr>
              <a:buSzPts val="2900"/>
              <a:buChar char="•"/>
              <a:defRPr sz="2900"/>
            </a:lvl8pPr>
            <a:lvl9pPr indent="-412750" lvl="8" marL="4114800" algn="l">
              <a:spcBef>
                <a:spcPts val="580"/>
              </a:spcBef>
              <a:spcAft>
                <a:spcPts val="0"/>
              </a:spcAft>
              <a:buClr>
                <a:schemeClr val="dk1"/>
              </a:buClr>
              <a:buSzPts val="2900"/>
              <a:buChar char="•"/>
              <a:defRPr sz="2900"/>
            </a:lvl9pPr>
          </a:lstStyle>
          <a:p/>
        </p:txBody>
      </p:sp>
      <p:sp>
        <p:nvSpPr>
          <p:cNvPr id="62" name="Google Shape;62;p60"/>
          <p:cNvSpPr txBox="1"/>
          <p:nvPr>
            <p:ph idx="3" type="body"/>
          </p:nvPr>
        </p:nvSpPr>
        <p:spPr>
          <a:xfrm>
            <a:off x="9290055" y="2302671"/>
            <a:ext cx="8083550" cy="959643"/>
          </a:xfrm>
          <a:prstGeom prst="rect">
            <a:avLst/>
          </a:prstGeom>
          <a:noFill/>
          <a:ln>
            <a:noFill/>
          </a:ln>
        </p:spPr>
        <p:txBody>
          <a:bodyPr anchorCtr="0" anchor="b" bIns="81625" lIns="163275" spcFirstLastPara="1" rIns="163275" wrap="square" tIns="81625">
            <a:noAutofit/>
          </a:bodyPr>
          <a:lstStyle>
            <a:lvl1pPr indent="-228600" lvl="0" marL="457200" algn="l">
              <a:spcBef>
                <a:spcPts val="860"/>
              </a:spcBef>
              <a:spcAft>
                <a:spcPts val="0"/>
              </a:spcAft>
              <a:buClr>
                <a:schemeClr val="dk1"/>
              </a:buClr>
              <a:buSzPts val="4300"/>
              <a:buNone/>
              <a:defRPr b="1" sz="4300"/>
            </a:lvl1pPr>
            <a:lvl2pPr indent="-228600" lvl="1" marL="914400" algn="l">
              <a:spcBef>
                <a:spcPts val="720"/>
              </a:spcBef>
              <a:spcAft>
                <a:spcPts val="0"/>
              </a:spcAft>
              <a:buClr>
                <a:schemeClr val="dk1"/>
              </a:buClr>
              <a:buSzPts val="3600"/>
              <a:buNone/>
              <a:defRPr b="1" sz="3600"/>
            </a:lvl2pPr>
            <a:lvl3pPr indent="-228600" lvl="2" marL="1371600" algn="l">
              <a:spcBef>
                <a:spcPts val="640"/>
              </a:spcBef>
              <a:spcAft>
                <a:spcPts val="0"/>
              </a:spcAft>
              <a:buClr>
                <a:schemeClr val="dk1"/>
              </a:buClr>
              <a:buSzPts val="3200"/>
              <a:buNone/>
              <a:defRPr b="1" sz="3200"/>
            </a:lvl3pPr>
            <a:lvl4pPr indent="-228600" lvl="3" marL="1828800" algn="l">
              <a:spcBef>
                <a:spcPts val="580"/>
              </a:spcBef>
              <a:spcAft>
                <a:spcPts val="0"/>
              </a:spcAft>
              <a:buClr>
                <a:schemeClr val="dk1"/>
              </a:buClr>
              <a:buSzPts val="2900"/>
              <a:buNone/>
              <a:defRPr b="1" sz="2900"/>
            </a:lvl4pPr>
            <a:lvl5pPr indent="-228600" lvl="4" marL="2286000" algn="l">
              <a:spcBef>
                <a:spcPts val="580"/>
              </a:spcBef>
              <a:spcAft>
                <a:spcPts val="0"/>
              </a:spcAft>
              <a:buClr>
                <a:schemeClr val="dk1"/>
              </a:buClr>
              <a:buSzPts val="2900"/>
              <a:buNone/>
              <a:defRPr b="1" sz="2900"/>
            </a:lvl5pPr>
            <a:lvl6pPr indent="-228600" lvl="5" marL="2743200" algn="l">
              <a:spcBef>
                <a:spcPts val="580"/>
              </a:spcBef>
              <a:spcAft>
                <a:spcPts val="0"/>
              </a:spcAft>
              <a:buClr>
                <a:schemeClr val="dk1"/>
              </a:buClr>
              <a:buSzPts val="2900"/>
              <a:buNone/>
              <a:defRPr b="1" sz="2900"/>
            </a:lvl6pPr>
            <a:lvl7pPr indent="-228600" lvl="6" marL="3200400" algn="l">
              <a:spcBef>
                <a:spcPts val="580"/>
              </a:spcBef>
              <a:spcAft>
                <a:spcPts val="0"/>
              </a:spcAft>
              <a:buClr>
                <a:schemeClr val="dk1"/>
              </a:buClr>
              <a:buSzPts val="2900"/>
              <a:buNone/>
              <a:defRPr b="1" sz="2900"/>
            </a:lvl7pPr>
            <a:lvl8pPr indent="-228600" lvl="7" marL="3657600" algn="l">
              <a:spcBef>
                <a:spcPts val="580"/>
              </a:spcBef>
              <a:spcAft>
                <a:spcPts val="0"/>
              </a:spcAft>
              <a:buClr>
                <a:schemeClr val="dk1"/>
              </a:buClr>
              <a:buSzPts val="2900"/>
              <a:buNone/>
              <a:defRPr b="1" sz="2900"/>
            </a:lvl8pPr>
            <a:lvl9pPr indent="-228600" lvl="8" marL="4114800" algn="l">
              <a:spcBef>
                <a:spcPts val="580"/>
              </a:spcBef>
              <a:spcAft>
                <a:spcPts val="0"/>
              </a:spcAft>
              <a:buClr>
                <a:schemeClr val="dk1"/>
              </a:buClr>
              <a:buSzPts val="2900"/>
              <a:buNone/>
              <a:defRPr b="1" sz="2900"/>
            </a:lvl9pPr>
          </a:lstStyle>
          <a:p/>
        </p:txBody>
      </p:sp>
      <p:sp>
        <p:nvSpPr>
          <p:cNvPr id="63" name="Google Shape;63;p60"/>
          <p:cNvSpPr txBox="1"/>
          <p:nvPr>
            <p:ph idx="4" type="body"/>
          </p:nvPr>
        </p:nvSpPr>
        <p:spPr>
          <a:xfrm>
            <a:off x="9290055" y="3262313"/>
            <a:ext cx="8083550" cy="5926932"/>
          </a:xfrm>
          <a:prstGeom prst="rect">
            <a:avLst/>
          </a:prstGeom>
          <a:noFill/>
          <a:ln>
            <a:noFill/>
          </a:ln>
        </p:spPr>
        <p:txBody>
          <a:bodyPr anchorCtr="0" anchor="t" bIns="81625" lIns="163275" spcFirstLastPara="1" rIns="163275" wrap="square" tIns="81625">
            <a:noAutofit/>
          </a:bodyPr>
          <a:lstStyle>
            <a:lvl1pPr indent="-501650" lvl="0" marL="457200" algn="l">
              <a:spcBef>
                <a:spcPts val="860"/>
              </a:spcBef>
              <a:spcAft>
                <a:spcPts val="0"/>
              </a:spcAft>
              <a:buClr>
                <a:schemeClr val="dk1"/>
              </a:buClr>
              <a:buSzPts val="4300"/>
              <a:buChar char="•"/>
              <a:defRPr sz="4300"/>
            </a:lvl1pPr>
            <a:lvl2pPr indent="-457200" lvl="1" marL="914400" algn="l">
              <a:spcBef>
                <a:spcPts val="720"/>
              </a:spcBef>
              <a:spcAft>
                <a:spcPts val="0"/>
              </a:spcAft>
              <a:buClr>
                <a:schemeClr val="dk1"/>
              </a:buClr>
              <a:buSzPts val="3600"/>
              <a:buChar char="–"/>
              <a:defRPr sz="3600"/>
            </a:lvl2pPr>
            <a:lvl3pPr indent="-431800" lvl="2" marL="1371600" algn="l">
              <a:spcBef>
                <a:spcPts val="640"/>
              </a:spcBef>
              <a:spcAft>
                <a:spcPts val="0"/>
              </a:spcAft>
              <a:buClr>
                <a:schemeClr val="dk1"/>
              </a:buClr>
              <a:buSzPts val="3200"/>
              <a:buChar char="•"/>
              <a:defRPr sz="3200"/>
            </a:lvl3pPr>
            <a:lvl4pPr indent="-412750" lvl="3" marL="1828800" algn="l">
              <a:spcBef>
                <a:spcPts val="580"/>
              </a:spcBef>
              <a:spcAft>
                <a:spcPts val="0"/>
              </a:spcAft>
              <a:buClr>
                <a:schemeClr val="dk1"/>
              </a:buClr>
              <a:buSzPts val="2900"/>
              <a:buChar char="–"/>
              <a:defRPr sz="2900"/>
            </a:lvl4pPr>
            <a:lvl5pPr indent="-412750" lvl="4" marL="2286000" algn="l">
              <a:spcBef>
                <a:spcPts val="580"/>
              </a:spcBef>
              <a:spcAft>
                <a:spcPts val="0"/>
              </a:spcAft>
              <a:buClr>
                <a:schemeClr val="dk1"/>
              </a:buClr>
              <a:buSzPts val="2900"/>
              <a:buChar char="»"/>
              <a:defRPr sz="2900"/>
            </a:lvl5pPr>
            <a:lvl6pPr indent="-412750" lvl="5" marL="2743200" algn="l">
              <a:spcBef>
                <a:spcPts val="580"/>
              </a:spcBef>
              <a:spcAft>
                <a:spcPts val="0"/>
              </a:spcAft>
              <a:buClr>
                <a:schemeClr val="dk1"/>
              </a:buClr>
              <a:buSzPts val="2900"/>
              <a:buChar char="•"/>
              <a:defRPr sz="2900"/>
            </a:lvl6pPr>
            <a:lvl7pPr indent="-412750" lvl="6" marL="3200400" algn="l">
              <a:spcBef>
                <a:spcPts val="580"/>
              </a:spcBef>
              <a:spcAft>
                <a:spcPts val="0"/>
              </a:spcAft>
              <a:buClr>
                <a:schemeClr val="dk1"/>
              </a:buClr>
              <a:buSzPts val="2900"/>
              <a:buChar char="•"/>
              <a:defRPr sz="2900"/>
            </a:lvl7pPr>
            <a:lvl8pPr indent="-412750" lvl="7" marL="3657600" algn="l">
              <a:spcBef>
                <a:spcPts val="580"/>
              </a:spcBef>
              <a:spcAft>
                <a:spcPts val="0"/>
              </a:spcAft>
              <a:buClr>
                <a:schemeClr val="dk1"/>
              </a:buClr>
              <a:buSzPts val="2900"/>
              <a:buChar char="•"/>
              <a:defRPr sz="2900"/>
            </a:lvl8pPr>
            <a:lvl9pPr indent="-412750" lvl="8" marL="4114800" algn="l">
              <a:spcBef>
                <a:spcPts val="580"/>
              </a:spcBef>
              <a:spcAft>
                <a:spcPts val="0"/>
              </a:spcAft>
              <a:buClr>
                <a:schemeClr val="dk1"/>
              </a:buClr>
              <a:buSzPts val="2900"/>
              <a:buChar char="•"/>
              <a:defRPr sz="2900"/>
            </a:lvl9pPr>
          </a:lstStyle>
          <a:p/>
        </p:txBody>
      </p:sp>
      <p:sp>
        <p:nvSpPr>
          <p:cNvPr id="64" name="Google Shape;64;p60"/>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sz="21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0"/>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0"/>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2100"/>
              <a:buFont typeface="Calibri"/>
              <a:buNone/>
              <a:defRPr b="0" i="0" sz="21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B3D7"/>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914400" y="412750"/>
            <a:ext cx="16459200" cy="1714500"/>
          </a:xfrm>
          <a:prstGeom prst="rect">
            <a:avLst/>
          </a:prstGeom>
          <a:noFill/>
          <a:ln>
            <a:noFill/>
          </a:ln>
        </p:spPr>
        <p:txBody>
          <a:bodyPr anchorCtr="0" anchor="ctr" bIns="81625" lIns="163275" spcFirstLastPara="1" rIns="163275" wrap="square" tIns="81625">
            <a:noAutofit/>
          </a:bodyPr>
          <a:lstStyle>
            <a:lvl1pPr lvl="0" marR="0" rtl="0" algn="ctr">
              <a:spcBef>
                <a:spcPts val="0"/>
              </a:spcBef>
              <a:spcAft>
                <a:spcPts val="0"/>
              </a:spcAft>
              <a:buClr>
                <a:schemeClr val="dk1"/>
              </a:buClr>
              <a:buSzPts val="7900"/>
              <a:buFont typeface="Calibri"/>
              <a:buNone/>
              <a:defRPr b="0" i="0" sz="79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1"/>
          <p:cNvSpPr txBox="1"/>
          <p:nvPr>
            <p:ph idx="1" type="body"/>
          </p:nvPr>
        </p:nvSpPr>
        <p:spPr>
          <a:xfrm>
            <a:off x="914400" y="2400300"/>
            <a:ext cx="16459200" cy="6789737"/>
          </a:xfrm>
          <a:prstGeom prst="rect">
            <a:avLst/>
          </a:prstGeom>
          <a:noFill/>
          <a:ln>
            <a:noFill/>
          </a:ln>
        </p:spPr>
        <p:txBody>
          <a:bodyPr anchorCtr="0" anchor="t" bIns="81625" lIns="163275" spcFirstLastPara="1" rIns="163275" wrap="square" tIns="81625">
            <a:noAutofit/>
          </a:bodyPr>
          <a:lstStyle>
            <a:lvl1pPr indent="-590550" lvl="0" marL="457200" marR="0" rtl="0" algn="l">
              <a:spcBef>
                <a:spcPts val="1140"/>
              </a:spcBef>
              <a:spcAft>
                <a:spcPts val="0"/>
              </a:spcAft>
              <a:buClr>
                <a:schemeClr val="dk1"/>
              </a:buClr>
              <a:buSzPts val="5700"/>
              <a:buFont typeface="Arial"/>
              <a:buChar char="•"/>
              <a:defRPr b="0" i="0" sz="5700" u="none" cap="none" strike="noStrike">
                <a:solidFill>
                  <a:schemeClr val="dk1"/>
                </a:solidFill>
                <a:latin typeface="Calibri"/>
                <a:ea typeface="Calibri"/>
                <a:cs typeface="Calibri"/>
                <a:sym typeface="Calibri"/>
              </a:defRPr>
            </a:lvl1pPr>
            <a:lvl2pPr indent="-546100" lvl="1" marL="914400" marR="0" rtl="0" algn="l">
              <a:spcBef>
                <a:spcPts val="1000"/>
              </a:spcBef>
              <a:spcAft>
                <a:spcPts val="0"/>
              </a:spcAft>
              <a:buClr>
                <a:schemeClr val="dk1"/>
              </a:buClr>
              <a:buSzPts val="5000"/>
              <a:buFont typeface="Arial"/>
              <a:buChar char="–"/>
              <a:defRPr b="0" i="0" sz="5000" u="none" cap="none" strike="noStrike">
                <a:solidFill>
                  <a:schemeClr val="dk1"/>
                </a:solidFill>
                <a:latin typeface="Calibri"/>
                <a:ea typeface="Calibri"/>
                <a:cs typeface="Calibri"/>
                <a:sym typeface="Calibri"/>
              </a:defRPr>
            </a:lvl2pPr>
            <a:lvl3pPr indent="-501650" lvl="2" marL="1371600" marR="0" rtl="0" algn="l">
              <a:spcBef>
                <a:spcPts val="86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3pPr>
            <a:lvl4pPr indent="-457200" lvl="3" marL="1828800" marR="0" rtl="0" algn="l">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rtl="0" algn="l">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spcBef>
                <a:spcPts val="72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 name="Google Shape;8;p51"/>
          <p:cNvSpPr txBox="1"/>
          <p:nvPr>
            <p:ph idx="10" type="dt"/>
          </p:nvPr>
        </p:nvSpPr>
        <p:spPr>
          <a:xfrm>
            <a:off x="914400" y="9534525"/>
            <a:ext cx="4267200" cy="547687"/>
          </a:xfrm>
          <a:prstGeom prst="rect">
            <a:avLst/>
          </a:prstGeom>
          <a:noFill/>
          <a:ln>
            <a:noFill/>
          </a:ln>
        </p:spPr>
        <p:txBody>
          <a:bodyPr anchorCtr="0" anchor="ctr" bIns="81625" lIns="163275" spcFirstLastPara="1" rIns="163275" wrap="square" tIns="81625">
            <a:noAutofit/>
          </a:bodyPr>
          <a:lstStyle>
            <a:lvl1pPr lvl="0" marR="0" rtl="0" algn="l">
              <a:lnSpc>
                <a:spcPct val="100000"/>
              </a:lnSpc>
              <a:spcBef>
                <a:spcPts val="0"/>
              </a:spcBef>
              <a:spcAft>
                <a:spcPts val="0"/>
              </a:spcAft>
              <a:buSzPts val="1400"/>
              <a:buNone/>
              <a:defRPr b="0" i="0" sz="21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1"/>
          <p:cNvSpPr txBox="1"/>
          <p:nvPr>
            <p:ph idx="11" type="ftr"/>
          </p:nvPr>
        </p:nvSpPr>
        <p:spPr>
          <a:xfrm>
            <a:off x="6248400" y="9534525"/>
            <a:ext cx="5791200" cy="547687"/>
          </a:xfrm>
          <a:prstGeom prst="rect">
            <a:avLst/>
          </a:prstGeom>
          <a:noFill/>
          <a:ln>
            <a:noFill/>
          </a:ln>
        </p:spPr>
        <p:txBody>
          <a:bodyPr anchorCtr="0" anchor="ctr" bIns="81625" lIns="163275" spcFirstLastPara="1" rIns="163275" wrap="square" tIns="81625">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1"/>
          <p:cNvSpPr txBox="1"/>
          <p:nvPr>
            <p:ph idx="12" type="sldNum"/>
          </p:nvPr>
        </p:nvSpPr>
        <p:spPr>
          <a:xfrm>
            <a:off x="13106400" y="9534525"/>
            <a:ext cx="4267200" cy="547687"/>
          </a:xfrm>
          <a:prstGeom prst="rect">
            <a:avLst/>
          </a:prstGeom>
          <a:noFill/>
          <a:ln>
            <a:noFill/>
          </a:ln>
        </p:spPr>
        <p:txBody>
          <a:bodyPr anchorCtr="0" anchor="ctr" bIns="81625" lIns="163275" spcFirstLastPara="1" rIns="163275" wrap="square" tIns="81625">
            <a:noAutofit/>
          </a:bodyPr>
          <a:lstStyle>
            <a:lvl1pPr indent="0" lvl="0" marL="0" marR="0" rtl="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2100"/>
              <a:buFont typeface="Calibri"/>
              <a:buNone/>
              <a:defRPr b="0" i="0" sz="21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23.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2.png"/><Relationship Id="rId4" Type="http://schemas.openxmlformats.org/officeDocument/2006/relationships/image" Target="../media/image26.png"/><Relationship Id="rId5"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28.png"/><Relationship Id="rId10" Type="http://schemas.openxmlformats.org/officeDocument/2006/relationships/image" Target="../media/image1.jpg"/><Relationship Id="rId9"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41.png"/><Relationship Id="rId7" Type="http://schemas.openxmlformats.org/officeDocument/2006/relationships/image" Target="../media/image44.png"/><Relationship Id="rId8"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6.png"/><Relationship Id="rId7" Type="http://schemas.openxmlformats.org/officeDocument/2006/relationships/image" Target="../media/image25.png"/><Relationship Id="rId8"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2.png"/><Relationship Id="rId5"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67.png"/><Relationship Id="rId5" Type="http://schemas.openxmlformats.org/officeDocument/2006/relationships/image" Target="../media/image65.png"/><Relationship Id="rId6" Type="http://schemas.openxmlformats.org/officeDocument/2006/relationships/image" Target="../media/image1.jpg"/><Relationship Id="rId7" Type="http://schemas.openxmlformats.org/officeDocument/2006/relationships/image" Target="../media/image80.png"/><Relationship Id="rId8"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8.png"/><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10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81.png"/><Relationship Id="rId5" Type="http://schemas.openxmlformats.org/officeDocument/2006/relationships/image" Target="../media/image1.jpg"/><Relationship Id="rId6" Type="http://schemas.openxmlformats.org/officeDocument/2006/relationships/image" Target="../media/image10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81.png"/><Relationship Id="rId5" Type="http://schemas.openxmlformats.org/officeDocument/2006/relationships/image" Target="../media/image1.jpg"/><Relationship Id="rId6" Type="http://schemas.openxmlformats.org/officeDocument/2006/relationships/image" Target="../media/image10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07.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11.png"/><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0.png"/><Relationship Id="rId4"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81.png"/><Relationship Id="rId5" Type="http://schemas.openxmlformats.org/officeDocument/2006/relationships/image" Target="../media/image1.jpg"/><Relationship Id="rId6" Type="http://schemas.openxmlformats.org/officeDocument/2006/relationships/image" Target="../media/image9.jpg"/><Relationship Id="rId7"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81.png"/><Relationship Id="rId5" Type="http://schemas.openxmlformats.org/officeDocument/2006/relationships/image" Target="../media/image1.jpg"/><Relationship Id="rId6" Type="http://schemas.openxmlformats.org/officeDocument/2006/relationships/image" Target="../media/image9.jpg"/><Relationship Id="rId7" Type="http://schemas.openxmlformats.org/officeDocument/2006/relationships/image" Target="../media/image8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81.png"/><Relationship Id="rId5" Type="http://schemas.openxmlformats.org/officeDocument/2006/relationships/image" Target="../media/image1.jpg"/><Relationship Id="rId6" Type="http://schemas.openxmlformats.org/officeDocument/2006/relationships/image" Target="../media/image9.jpg"/><Relationship Id="rId7" Type="http://schemas.openxmlformats.org/officeDocument/2006/relationships/image" Target="../media/image9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4.png"/><Relationship Id="rId4" Type="http://schemas.openxmlformats.org/officeDocument/2006/relationships/image" Target="../media/image91.png"/><Relationship Id="rId5" Type="http://schemas.openxmlformats.org/officeDocument/2006/relationships/image" Target="../media/image97.png"/><Relationship Id="rId6" Type="http://schemas.openxmlformats.org/officeDocument/2006/relationships/image" Target="../media/image90.png"/><Relationship Id="rId7"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9.png"/><Relationship Id="rId4" Type="http://schemas.openxmlformats.org/officeDocument/2006/relationships/image" Target="../media/image88.png"/><Relationship Id="rId5"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0.png"/><Relationship Id="rId4" Type="http://schemas.openxmlformats.org/officeDocument/2006/relationships/image" Target="../media/image1.jpg"/><Relationship Id="rId5"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23.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1.jpg"/><Relationship Id="rId6"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4.png"/><Relationship Id="rId4" Type="http://schemas.openxmlformats.org/officeDocument/2006/relationships/image" Target="../media/image35.png"/><Relationship Id="rId5"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1"/>
          <p:cNvGrpSpPr/>
          <p:nvPr/>
        </p:nvGrpSpPr>
        <p:grpSpPr>
          <a:xfrm>
            <a:off x="989012" y="1757362"/>
            <a:ext cx="6816725" cy="6816725"/>
            <a:chOff x="0" y="0"/>
            <a:chExt cx="837653" cy="837653"/>
          </a:xfrm>
        </p:grpSpPr>
        <p:sp>
          <p:nvSpPr>
            <p:cNvPr id="85" name="Google Shape;85;p1"/>
            <p:cNvSpPr/>
            <p:nvPr/>
          </p:nvSpPr>
          <p:spPr>
            <a:xfrm>
              <a:off x="0" y="0"/>
              <a:ext cx="837653" cy="837653"/>
            </a:xfrm>
            <a:custGeom>
              <a:rect b="b" l="l" r="r" t="t"/>
              <a:pathLst>
                <a:path extrusionOk="0" h="837653" w="837653">
                  <a:moveTo>
                    <a:pt x="418826" y="0"/>
                  </a:moveTo>
                  <a:cubicBezTo>
                    <a:pt x="187515" y="0"/>
                    <a:pt x="0" y="187515"/>
                    <a:pt x="0" y="418826"/>
                  </a:cubicBezTo>
                  <a:cubicBezTo>
                    <a:pt x="0" y="650138"/>
                    <a:pt x="187515" y="837653"/>
                    <a:pt x="418826" y="837653"/>
                  </a:cubicBezTo>
                  <a:cubicBezTo>
                    <a:pt x="650138" y="837653"/>
                    <a:pt x="837653" y="650138"/>
                    <a:pt x="837653" y="418826"/>
                  </a:cubicBezTo>
                  <a:cubicBezTo>
                    <a:pt x="837653" y="187515"/>
                    <a:pt x="650138" y="0"/>
                    <a:pt x="418826"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6" name="Google Shape;86;p1"/>
            <p:cNvSpPr txBox="1"/>
            <p:nvPr/>
          </p:nvSpPr>
          <p:spPr>
            <a:xfrm>
              <a:off x="78530" y="21380"/>
              <a:ext cx="680593" cy="737743"/>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87" name="Google Shape;87;p1"/>
          <p:cNvSpPr/>
          <p:nvPr/>
        </p:nvSpPr>
        <p:spPr>
          <a:xfrm>
            <a:off x="1287462" y="2055812"/>
            <a:ext cx="6219825" cy="6219825"/>
          </a:xfrm>
          <a:custGeom>
            <a:rect b="b" l="l" r="r" t="t"/>
            <a:pathLst>
              <a:path extrusionOk="0" h="6220398" w="6220398">
                <a:moveTo>
                  <a:pt x="0" y="0"/>
                </a:moveTo>
                <a:lnTo>
                  <a:pt x="6220398" y="0"/>
                </a:lnTo>
                <a:lnTo>
                  <a:pt x="6220398" y="6220397"/>
                </a:lnTo>
                <a:lnTo>
                  <a:pt x="0" y="62203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8" name="Google Shape;88;p1"/>
          <p:cNvSpPr/>
          <p:nvPr/>
        </p:nvSpPr>
        <p:spPr>
          <a:xfrm>
            <a:off x="1462087" y="2138362"/>
            <a:ext cx="6054725" cy="6054725"/>
          </a:xfrm>
          <a:custGeom>
            <a:rect b="b" l="l" r="r" t="t"/>
            <a:pathLst>
              <a:path extrusionOk="0" h="6055396" w="6055396">
                <a:moveTo>
                  <a:pt x="0" y="0"/>
                </a:moveTo>
                <a:lnTo>
                  <a:pt x="6055397" y="0"/>
                </a:lnTo>
                <a:lnTo>
                  <a:pt x="6055397" y="6055397"/>
                </a:lnTo>
                <a:lnTo>
                  <a:pt x="0" y="60553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89" name="Google Shape;89;p1"/>
          <p:cNvGrpSpPr/>
          <p:nvPr/>
        </p:nvGrpSpPr>
        <p:grpSpPr>
          <a:xfrm>
            <a:off x="1519237" y="2400300"/>
            <a:ext cx="5807075" cy="5532437"/>
            <a:chOff x="0" y="0"/>
            <a:chExt cx="852913" cy="812800"/>
          </a:xfrm>
        </p:grpSpPr>
        <p:sp>
          <p:nvSpPr>
            <p:cNvPr id="90" name="Google Shape;90;p1"/>
            <p:cNvSpPr/>
            <p:nvPr/>
          </p:nvSpPr>
          <p:spPr>
            <a:xfrm>
              <a:off x="0" y="0"/>
              <a:ext cx="852913" cy="812800"/>
            </a:xfrm>
            <a:custGeom>
              <a:rect b="b" l="l" r="r" t="t"/>
              <a:pathLst>
                <a:path extrusionOk="0" h="812800" w="852913">
                  <a:moveTo>
                    <a:pt x="426456" y="0"/>
                  </a:moveTo>
                  <a:cubicBezTo>
                    <a:pt x="190931" y="0"/>
                    <a:pt x="0" y="181951"/>
                    <a:pt x="0" y="406400"/>
                  </a:cubicBezTo>
                  <a:cubicBezTo>
                    <a:pt x="0" y="630849"/>
                    <a:pt x="190931" y="812800"/>
                    <a:pt x="426456" y="812800"/>
                  </a:cubicBezTo>
                  <a:cubicBezTo>
                    <a:pt x="661982" y="812800"/>
                    <a:pt x="852913" y="630849"/>
                    <a:pt x="852913" y="406400"/>
                  </a:cubicBezTo>
                  <a:cubicBezTo>
                    <a:pt x="852913" y="181951"/>
                    <a:pt x="661982" y="0"/>
                    <a:pt x="426456"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1" name="Google Shape;91;p1"/>
            <p:cNvSpPr txBox="1"/>
            <p:nvPr/>
          </p:nvSpPr>
          <p:spPr>
            <a:xfrm>
              <a:off x="79961" y="19050"/>
              <a:ext cx="692992"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92" name="Google Shape;92;p1"/>
          <p:cNvSpPr/>
          <p:nvPr/>
        </p:nvSpPr>
        <p:spPr>
          <a:xfrm>
            <a:off x="1736725" y="2635250"/>
            <a:ext cx="5148262" cy="5148262"/>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4">
              <a:alphaModFix/>
            </a:blip>
            <a:stretch>
              <a:fillRect b="0" l="-24998" r="-24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
          <p:cNvSpPr/>
          <p:nvPr/>
        </p:nvSpPr>
        <p:spPr>
          <a:xfrm rot="10800000">
            <a:off x="4397375" y="750887"/>
            <a:ext cx="4392612" cy="8785225"/>
          </a:xfrm>
          <a:custGeom>
            <a:rect b="b" l="l" r="r" t="t"/>
            <a:pathLst>
              <a:path extrusionOk="0" h="8785274" w="4392637">
                <a:moveTo>
                  <a:pt x="0" y="0"/>
                </a:moveTo>
                <a:lnTo>
                  <a:pt x="4392637" y="0"/>
                </a:lnTo>
                <a:lnTo>
                  <a:pt x="4392637" y="8785274"/>
                </a:lnTo>
                <a:lnTo>
                  <a:pt x="0" y="878527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 name="Google Shape;94;p1"/>
          <p:cNvSpPr/>
          <p:nvPr/>
        </p:nvSpPr>
        <p:spPr>
          <a:xfrm rot="-5400000">
            <a:off x="-1801812" y="4394200"/>
            <a:ext cx="5102225" cy="1498600"/>
          </a:xfrm>
          <a:custGeom>
            <a:rect b="b" l="l" r="r" t="t"/>
            <a:pathLst>
              <a:path extrusionOk="0" h="1499154" w="5103504">
                <a:moveTo>
                  <a:pt x="0" y="0"/>
                </a:moveTo>
                <a:lnTo>
                  <a:pt x="5103504" y="0"/>
                </a:lnTo>
                <a:lnTo>
                  <a:pt x="5103504" y="1499154"/>
                </a:lnTo>
                <a:lnTo>
                  <a:pt x="0" y="149915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95" name="Google Shape;95;p1"/>
          <p:cNvGrpSpPr/>
          <p:nvPr/>
        </p:nvGrpSpPr>
        <p:grpSpPr>
          <a:xfrm>
            <a:off x="1303337" y="2352675"/>
            <a:ext cx="431800" cy="431800"/>
            <a:chOff x="0" y="0"/>
            <a:chExt cx="812800" cy="812800"/>
          </a:xfrm>
        </p:grpSpPr>
        <p:sp>
          <p:nvSpPr>
            <p:cNvPr id="96" name="Google Shape;96;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 name="Google Shape;97;p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98" name="Google Shape;98;p1"/>
          <p:cNvGrpSpPr/>
          <p:nvPr/>
        </p:nvGrpSpPr>
        <p:grpSpPr>
          <a:xfrm>
            <a:off x="1246187" y="7456487"/>
            <a:ext cx="431800" cy="431800"/>
            <a:chOff x="0" y="0"/>
            <a:chExt cx="812800" cy="812800"/>
          </a:xfrm>
        </p:grpSpPr>
        <p:sp>
          <p:nvSpPr>
            <p:cNvPr id="99" name="Google Shape;99;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0" name="Google Shape;100;p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101" name="Google Shape;101;p1"/>
          <p:cNvGrpSpPr/>
          <p:nvPr/>
        </p:nvGrpSpPr>
        <p:grpSpPr>
          <a:xfrm>
            <a:off x="1822450" y="434975"/>
            <a:ext cx="1187450" cy="1187450"/>
            <a:chOff x="0" y="0"/>
            <a:chExt cx="812800" cy="812800"/>
          </a:xfrm>
        </p:grpSpPr>
        <p:sp>
          <p:nvSpPr>
            <p:cNvPr id="102" name="Google Shape;102;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3" name="Google Shape;103;p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104" name="Google Shape;104;p1"/>
          <p:cNvGrpSpPr/>
          <p:nvPr/>
        </p:nvGrpSpPr>
        <p:grpSpPr>
          <a:xfrm>
            <a:off x="7516812" y="8710612"/>
            <a:ext cx="1050925" cy="1050925"/>
            <a:chOff x="0" y="0"/>
            <a:chExt cx="812800" cy="812800"/>
          </a:xfrm>
        </p:grpSpPr>
        <p:sp>
          <p:nvSpPr>
            <p:cNvPr id="105" name="Google Shape;105;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6" name="Google Shape;106;p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107" name="Google Shape;107;p1"/>
          <p:cNvSpPr/>
          <p:nvPr/>
        </p:nvSpPr>
        <p:spPr>
          <a:xfrm>
            <a:off x="8305800" y="7658100"/>
            <a:ext cx="9898062" cy="1116012"/>
          </a:xfrm>
          <a:custGeom>
            <a:rect b="b" l="l" r="r" t="t"/>
            <a:pathLst>
              <a:path extrusionOk="0" h="1115758" w="9897851">
                <a:moveTo>
                  <a:pt x="0" y="0"/>
                </a:moveTo>
                <a:lnTo>
                  <a:pt x="9897851" y="0"/>
                </a:lnTo>
                <a:lnTo>
                  <a:pt x="9897851" y="1115757"/>
                </a:lnTo>
                <a:lnTo>
                  <a:pt x="0" y="111575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8" name="Google Shape;108;p1"/>
          <p:cNvSpPr txBox="1"/>
          <p:nvPr/>
        </p:nvSpPr>
        <p:spPr>
          <a:xfrm>
            <a:off x="9144000" y="1790700"/>
            <a:ext cx="8631237" cy="3668712"/>
          </a:xfrm>
          <a:prstGeom prst="rect">
            <a:avLst/>
          </a:prstGeom>
          <a:noFill/>
          <a:ln>
            <a:noFill/>
          </a:ln>
        </p:spPr>
        <p:txBody>
          <a:bodyPr anchorCtr="0" anchor="t" bIns="0" lIns="0" spcFirstLastPara="1" rIns="0" wrap="square" tIns="0">
            <a:spAutoFit/>
          </a:bodyPr>
          <a:lstStyle/>
          <a:p>
            <a:pPr indent="0" lvl="0" marL="0" marR="0" rtl="0" algn="r">
              <a:lnSpc>
                <a:spcPct val="148484"/>
              </a:lnSpc>
              <a:spcBef>
                <a:spcPts val="0"/>
              </a:spcBef>
              <a:spcAft>
                <a:spcPts val="0"/>
              </a:spcAft>
              <a:buClr>
                <a:schemeClr val="dk1"/>
              </a:buClr>
              <a:buSzPts val="6600"/>
              <a:buFont typeface="Calibri"/>
              <a:buNone/>
            </a:pPr>
            <a:r>
              <a:rPr b="1" i="0" lang="en-US" sz="6600" u="none">
                <a:solidFill>
                  <a:schemeClr val="dk1"/>
                </a:solidFill>
                <a:latin typeface="Calibri"/>
                <a:ea typeface="Calibri"/>
                <a:cs typeface="Calibri"/>
                <a:sym typeface="Calibri"/>
              </a:rPr>
              <a:t>PEV114</a:t>
            </a:r>
            <a:r>
              <a:rPr b="1" i="0" lang="en-US" sz="6600" u="none">
                <a:solidFill>
                  <a:srgbClr val="000000"/>
                </a:solidFill>
                <a:latin typeface="Poppins"/>
                <a:ea typeface="Poppins"/>
                <a:cs typeface="Poppins"/>
                <a:sym typeface="Poppins"/>
              </a:rPr>
              <a:t> </a:t>
            </a:r>
            <a:endParaRPr b="1" i="0" sz="6600" u="none">
              <a:solidFill>
                <a:srgbClr val="000000"/>
              </a:solidFill>
              <a:latin typeface="Poppins"/>
              <a:ea typeface="Poppins"/>
              <a:cs typeface="Poppins"/>
              <a:sym typeface="Poppins"/>
            </a:endParaRPr>
          </a:p>
          <a:p>
            <a:pPr indent="0" lvl="0" marL="0" marR="0" rtl="0" algn="r">
              <a:lnSpc>
                <a:spcPct val="148484"/>
              </a:lnSpc>
              <a:spcBef>
                <a:spcPts val="0"/>
              </a:spcBef>
              <a:spcAft>
                <a:spcPts val="0"/>
              </a:spcAft>
              <a:buClr>
                <a:schemeClr val="dk1"/>
              </a:buClr>
              <a:buSzPts val="6600"/>
              <a:buFont typeface="Calibri"/>
              <a:buNone/>
            </a:pPr>
            <a:r>
              <a:rPr b="1" i="0" lang="en-US" sz="6600" u="none">
                <a:solidFill>
                  <a:schemeClr val="dk1"/>
                </a:solidFill>
                <a:latin typeface="Calibri"/>
                <a:ea typeface="Calibri"/>
                <a:cs typeface="Calibri"/>
                <a:sym typeface="Calibri"/>
              </a:rPr>
              <a:t>ADVANCED -VERBAL ABILITY</a:t>
            </a:r>
            <a:endParaRPr/>
          </a:p>
        </p:txBody>
      </p:sp>
      <p:sp>
        <p:nvSpPr>
          <p:cNvPr id="109" name="Google Shape;109;p1"/>
          <p:cNvSpPr txBox="1"/>
          <p:nvPr/>
        </p:nvSpPr>
        <p:spPr>
          <a:xfrm>
            <a:off x="11049000" y="7935912"/>
            <a:ext cx="5989637" cy="660400"/>
          </a:xfrm>
          <a:prstGeom prst="rect">
            <a:avLst/>
          </a:prstGeom>
          <a:noFill/>
          <a:ln>
            <a:noFill/>
          </a:ln>
        </p:spPr>
        <p:txBody>
          <a:bodyPr anchorCtr="0" anchor="t" bIns="0" lIns="0" spcFirstLastPara="1" rIns="0" wrap="square" tIns="0">
            <a:spAutoFit/>
          </a:bodyPr>
          <a:lstStyle/>
          <a:p>
            <a:pPr indent="0" lvl="0" marL="0" marR="0" rtl="0" algn="r">
              <a:lnSpc>
                <a:spcPct val="121428"/>
              </a:lnSpc>
              <a:spcBef>
                <a:spcPts val="0"/>
              </a:spcBef>
              <a:spcAft>
                <a:spcPts val="0"/>
              </a:spcAft>
              <a:buClr>
                <a:srgbClr val="FFFFFF"/>
              </a:buClr>
              <a:buSzPts val="4200"/>
              <a:buFont typeface="Poppins SemiBold"/>
              <a:buNone/>
            </a:pPr>
            <a:r>
              <a:rPr b="0" i="0" lang="en-US" sz="4200" u="none">
                <a:solidFill>
                  <a:srgbClr val="FFFFFF"/>
                </a:solidFill>
                <a:latin typeface="Poppins SemiBold"/>
                <a:ea typeface="Poppins SemiBold"/>
                <a:cs typeface="Poppins SemiBold"/>
                <a:sym typeface="Poppins SemiBold"/>
              </a:rPr>
              <a:t>Zero Lecture</a:t>
            </a:r>
            <a:endParaRPr/>
          </a:p>
        </p:txBody>
      </p:sp>
      <p:pic>
        <p:nvPicPr>
          <p:cNvPr id="110" name="Google Shape;110;p1"/>
          <p:cNvPicPr preferRelativeResize="0"/>
          <p:nvPr/>
        </p:nvPicPr>
        <p:blipFill rotWithShape="1">
          <a:blip r:embed="rId8">
            <a:alphaModFix/>
          </a:blip>
          <a:srcRect b="0" l="0" r="0" t="0"/>
          <a:stretch/>
        </p:blipFill>
        <p:spPr>
          <a:xfrm>
            <a:off x="15163624" y="266742"/>
            <a:ext cx="2381885" cy="10528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0"/>
          <p:cNvSpPr txBox="1"/>
          <p:nvPr>
            <p:ph idx="4294967295" type="title"/>
          </p:nvPr>
        </p:nvSpPr>
        <p:spPr>
          <a:xfrm>
            <a:off x="914400" y="274955"/>
            <a:ext cx="16459200" cy="1143000"/>
          </a:xfrm>
          <a:prstGeom prst="rect">
            <a:avLst/>
          </a:prstGeom>
          <a:noFill/>
          <a:ln>
            <a:noFill/>
          </a:ln>
        </p:spPr>
        <p:txBody>
          <a:bodyPr anchorCtr="0" anchor="b" bIns="68575" lIns="137150" spcFirstLastPara="1" rIns="137150" wrap="square" tIns="68575">
            <a:normAutofit/>
          </a:bodyPr>
          <a:lstStyle/>
          <a:p>
            <a:pPr indent="0" lvl="0" marL="0" marR="0" rtl="0" algn="ctr">
              <a:lnSpc>
                <a:spcPct val="100000"/>
              </a:lnSpc>
              <a:spcBef>
                <a:spcPts val="0"/>
              </a:spcBef>
              <a:spcAft>
                <a:spcPts val="0"/>
              </a:spcAft>
              <a:buClr>
                <a:schemeClr val="dk1"/>
              </a:buClr>
              <a:buSzPts val="5400"/>
              <a:buFont typeface="Calibri"/>
              <a:buNone/>
            </a:pPr>
            <a:r>
              <a:rPr b="1" i="1" lang="en-US" sz="5400" u="none" cap="none" strike="noStrike">
                <a:solidFill>
                  <a:schemeClr val="dk1"/>
                </a:solidFill>
                <a:latin typeface="Calibri"/>
                <a:ea typeface="Calibri"/>
                <a:cs typeface="Calibri"/>
                <a:sym typeface="Calibri"/>
              </a:rPr>
              <a:t>Course Assessment Model</a:t>
            </a:r>
            <a:endParaRPr/>
          </a:p>
        </p:txBody>
      </p:sp>
      <p:pic>
        <p:nvPicPr>
          <p:cNvPr id="246" name="Google Shape;246;p10"/>
          <p:cNvPicPr preferRelativeResize="0"/>
          <p:nvPr>
            <p:ph idx="1" type="body"/>
          </p:nvPr>
        </p:nvPicPr>
        <p:blipFill rotWithShape="1">
          <a:blip r:embed="rId3">
            <a:alphaModFix/>
          </a:blip>
          <a:srcRect b="0" l="0" r="0" t="0"/>
          <a:stretch/>
        </p:blipFill>
        <p:spPr>
          <a:xfrm>
            <a:off x="908050" y="2395537"/>
            <a:ext cx="16471900" cy="6797675"/>
          </a:xfrm>
          <a:prstGeom prst="rect">
            <a:avLst/>
          </a:prstGeom>
          <a:noFill/>
          <a:ln>
            <a:noFill/>
          </a:ln>
        </p:spPr>
      </p:pic>
      <p:pic>
        <p:nvPicPr>
          <p:cNvPr id="247" name="Google Shape;247;p10"/>
          <p:cNvPicPr preferRelativeResize="0"/>
          <p:nvPr/>
        </p:nvPicPr>
        <p:blipFill rotWithShape="1">
          <a:blip r:embed="rId4">
            <a:alphaModFix/>
          </a:blip>
          <a:srcRect b="0" l="0" r="0" t="0"/>
          <a:stretch/>
        </p:blipFill>
        <p:spPr>
          <a:xfrm>
            <a:off x="1493837" y="1828800"/>
            <a:ext cx="15111412" cy="8405812"/>
          </a:xfrm>
          <a:prstGeom prst="rect">
            <a:avLst/>
          </a:prstGeom>
          <a:noFill/>
          <a:ln>
            <a:noFill/>
          </a:ln>
        </p:spPr>
      </p:pic>
      <p:pic>
        <p:nvPicPr>
          <p:cNvPr id="248" name="Google Shape;248;p10"/>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1"/>
          <p:cNvSpPr txBox="1"/>
          <p:nvPr/>
        </p:nvSpPr>
        <p:spPr>
          <a:xfrm>
            <a:off x="2362200" y="800100"/>
            <a:ext cx="12257087" cy="906462"/>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Course Content</a:t>
            </a:r>
            <a:endParaRPr/>
          </a:p>
        </p:txBody>
      </p:sp>
      <p:sp>
        <p:nvSpPr>
          <p:cNvPr id="254" name="Google Shape;254;p11"/>
          <p:cNvSpPr/>
          <p:nvPr/>
        </p:nvSpPr>
        <p:spPr>
          <a:xfrm>
            <a:off x="1158875" y="2722562"/>
            <a:ext cx="7581900" cy="6329362"/>
          </a:xfrm>
          <a:custGeom>
            <a:rect b="b" l="l" r="r" t="t"/>
            <a:pathLst>
              <a:path extrusionOk="0" h="6330584" w="7581538">
                <a:moveTo>
                  <a:pt x="0" y="0"/>
                </a:moveTo>
                <a:lnTo>
                  <a:pt x="7581538" y="0"/>
                </a:lnTo>
                <a:lnTo>
                  <a:pt x="7581538" y="6330584"/>
                </a:lnTo>
                <a:lnTo>
                  <a:pt x="0" y="633058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255" name="Google Shape;255;p11"/>
          <p:cNvGrpSpPr/>
          <p:nvPr/>
        </p:nvGrpSpPr>
        <p:grpSpPr>
          <a:xfrm>
            <a:off x="9144000" y="4833937"/>
            <a:ext cx="1120775" cy="1120775"/>
            <a:chOff x="0" y="0"/>
            <a:chExt cx="812800" cy="812800"/>
          </a:xfrm>
        </p:grpSpPr>
        <p:sp>
          <p:nvSpPr>
            <p:cNvPr id="256" name="Google Shape;25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57" name="Google Shape;257;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58" name="Google Shape;258;p11"/>
          <p:cNvGrpSpPr/>
          <p:nvPr/>
        </p:nvGrpSpPr>
        <p:grpSpPr>
          <a:xfrm>
            <a:off x="9115425" y="3409950"/>
            <a:ext cx="1119187" cy="1119187"/>
            <a:chOff x="0" y="0"/>
            <a:chExt cx="812800" cy="812800"/>
          </a:xfrm>
        </p:grpSpPr>
        <p:sp>
          <p:nvSpPr>
            <p:cNvPr id="259" name="Google Shape;25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0" name="Google Shape;260;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61" name="Google Shape;261;p11"/>
          <p:cNvGrpSpPr/>
          <p:nvPr/>
        </p:nvGrpSpPr>
        <p:grpSpPr>
          <a:xfrm>
            <a:off x="9115425" y="2058987"/>
            <a:ext cx="1119187" cy="1120775"/>
            <a:chOff x="0" y="0"/>
            <a:chExt cx="812800" cy="812800"/>
          </a:xfrm>
        </p:grpSpPr>
        <p:sp>
          <p:nvSpPr>
            <p:cNvPr id="262" name="Google Shape;26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3" name="Google Shape;263;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264" name="Google Shape;264;p11"/>
          <p:cNvSpPr/>
          <p:nvPr/>
        </p:nvSpPr>
        <p:spPr>
          <a:xfrm>
            <a:off x="2055812" y="7089775"/>
            <a:ext cx="717550" cy="719137"/>
          </a:xfrm>
          <a:custGeom>
            <a:rect b="b" l="l" r="r" t="t"/>
            <a:pathLst>
              <a:path extrusionOk="0" h="717722" w="717722">
                <a:moveTo>
                  <a:pt x="0" y="0"/>
                </a:moveTo>
                <a:lnTo>
                  <a:pt x="717722" y="0"/>
                </a:lnTo>
                <a:lnTo>
                  <a:pt x="717722" y="717723"/>
                </a:lnTo>
                <a:lnTo>
                  <a:pt x="0" y="71772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5" name="Google Shape;265;p11"/>
          <p:cNvSpPr/>
          <p:nvPr/>
        </p:nvSpPr>
        <p:spPr>
          <a:xfrm>
            <a:off x="1993900" y="5064125"/>
            <a:ext cx="779462" cy="781050"/>
          </a:xfrm>
          <a:custGeom>
            <a:rect b="b" l="l" r="r" t="t"/>
            <a:pathLst>
              <a:path extrusionOk="0" h="780112" w="780112">
                <a:moveTo>
                  <a:pt x="0" y="0"/>
                </a:moveTo>
                <a:lnTo>
                  <a:pt x="780111" y="0"/>
                </a:lnTo>
                <a:lnTo>
                  <a:pt x="780111" y="780112"/>
                </a:lnTo>
                <a:lnTo>
                  <a:pt x="0" y="78011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6" name="Google Shape;266;p11"/>
          <p:cNvSpPr/>
          <p:nvPr/>
        </p:nvSpPr>
        <p:spPr>
          <a:xfrm>
            <a:off x="3440112" y="3590925"/>
            <a:ext cx="803275" cy="804862"/>
          </a:xfrm>
          <a:custGeom>
            <a:rect b="b" l="l" r="r" t="t"/>
            <a:pathLst>
              <a:path extrusionOk="0" h="804377" w="804377">
                <a:moveTo>
                  <a:pt x="0" y="0"/>
                </a:moveTo>
                <a:lnTo>
                  <a:pt x="804377" y="0"/>
                </a:lnTo>
                <a:lnTo>
                  <a:pt x="804377" y="804377"/>
                </a:lnTo>
                <a:lnTo>
                  <a:pt x="0" y="80437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7" name="Google Shape;267;p11"/>
          <p:cNvSpPr/>
          <p:nvPr/>
        </p:nvSpPr>
        <p:spPr>
          <a:xfrm>
            <a:off x="5597525" y="3621087"/>
            <a:ext cx="774700" cy="774700"/>
          </a:xfrm>
          <a:custGeom>
            <a:rect b="b" l="l" r="r" t="t"/>
            <a:pathLst>
              <a:path extrusionOk="0" h="775078" w="775078">
                <a:moveTo>
                  <a:pt x="0" y="0"/>
                </a:moveTo>
                <a:lnTo>
                  <a:pt x="775078" y="0"/>
                </a:lnTo>
                <a:lnTo>
                  <a:pt x="775078" y="775078"/>
                </a:lnTo>
                <a:lnTo>
                  <a:pt x="0" y="77507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8" name="Google Shape;268;p11"/>
          <p:cNvSpPr/>
          <p:nvPr/>
        </p:nvSpPr>
        <p:spPr>
          <a:xfrm>
            <a:off x="7027862" y="5019675"/>
            <a:ext cx="804862" cy="804862"/>
          </a:xfrm>
          <a:custGeom>
            <a:rect b="b" l="l" r="r" t="t"/>
            <a:pathLst>
              <a:path extrusionOk="0" h="804377" w="804377">
                <a:moveTo>
                  <a:pt x="0" y="0"/>
                </a:moveTo>
                <a:lnTo>
                  <a:pt x="804377" y="0"/>
                </a:lnTo>
                <a:lnTo>
                  <a:pt x="804377" y="804377"/>
                </a:lnTo>
                <a:lnTo>
                  <a:pt x="0" y="804377"/>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9" name="Google Shape;269;p11"/>
          <p:cNvSpPr/>
          <p:nvPr/>
        </p:nvSpPr>
        <p:spPr>
          <a:xfrm>
            <a:off x="7027862" y="7005637"/>
            <a:ext cx="923925" cy="915987"/>
          </a:xfrm>
          <a:custGeom>
            <a:rect b="b" l="l" r="r" t="t"/>
            <a:pathLst>
              <a:path extrusionOk="0" h="915876" w="923961">
                <a:moveTo>
                  <a:pt x="0" y="0"/>
                </a:moveTo>
                <a:lnTo>
                  <a:pt x="923961" y="0"/>
                </a:lnTo>
                <a:lnTo>
                  <a:pt x="923961" y="915876"/>
                </a:lnTo>
                <a:lnTo>
                  <a:pt x="0" y="915876"/>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0" name="Google Shape;270;p11"/>
          <p:cNvSpPr txBox="1"/>
          <p:nvPr/>
        </p:nvSpPr>
        <p:spPr>
          <a:xfrm>
            <a:off x="10591800" y="6515100"/>
            <a:ext cx="7653337" cy="55403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Verbal presentation &amp; Essay writing</a:t>
            </a:r>
            <a:endParaRPr/>
          </a:p>
        </p:txBody>
      </p:sp>
      <p:sp>
        <p:nvSpPr>
          <p:cNvPr id="271" name="Google Shape;271;p11"/>
          <p:cNvSpPr txBox="1"/>
          <p:nvPr/>
        </p:nvSpPr>
        <p:spPr>
          <a:xfrm>
            <a:off x="10591800" y="7826375"/>
            <a:ext cx="7631112" cy="55403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Reading comprehension</a:t>
            </a:r>
            <a:endParaRPr/>
          </a:p>
        </p:txBody>
      </p:sp>
      <p:sp>
        <p:nvSpPr>
          <p:cNvPr id="272" name="Google Shape;272;p11"/>
          <p:cNvSpPr txBox="1"/>
          <p:nvPr/>
        </p:nvSpPr>
        <p:spPr>
          <a:xfrm>
            <a:off x="10591800" y="9507537"/>
            <a:ext cx="5916612" cy="377825"/>
          </a:xfrm>
          <a:prstGeom prst="rect">
            <a:avLst/>
          </a:prstGeom>
          <a:noFill/>
          <a:ln>
            <a:noFill/>
          </a:ln>
        </p:spPr>
        <p:txBody>
          <a:bodyPr anchorCtr="0" anchor="t" bIns="0" lIns="0" spcFirstLastPara="1" rIns="0" wrap="square" tIns="0">
            <a:spAutoFit/>
          </a:bodyPr>
          <a:lstStyle/>
          <a:p>
            <a:pPr indent="0" lvl="0" marL="0" marR="0" rtl="0" algn="l">
              <a:lnSpc>
                <a:spcPct val="72222"/>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Para jumble</a:t>
            </a:r>
            <a:endParaRPr/>
          </a:p>
        </p:txBody>
      </p:sp>
      <p:pic>
        <p:nvPicPr>
          <p:cNvPr id="273" name="Google Shape;273;p11"/>
          <p:cNvPicPr preferRelativeResize="0"/>
          <p:nvPr/>
        </p:nvPicPr>
        <p:blipFill rotWithShape="1">
          <a:blip r:embed="rId10">
            <a:alphaModFix/>
          </a:blip>
          <a:srcRect b="0" l="0" r="0" t="0"/>
          <a:stretch/>
        </p:blipFill>
        <p:spPr>
          <a:xfrm>
            <a:off x="15163624" y="342942"/>
            <a:ext cx="2381885" cy="1052830"/>
          </a:xfrm>
          <a:prstGeom prst="rect">
            <a:avLst/>
          </a:prstGeom>
          <a:noFill/>
          <a:ln>
            <a:noFill/>
          </a:ln>
        </p:spPr>
      </p:pic>
      <p:grpSp>
        <p:nvGrpSpPr>
          <p:cNvPr id="274" name="Google Shape;274;p11"/>
          <p:cNvGrpSpPr/>
          <p:nvPr/>
        </p:nvGrpSpPr>
        <p:grpSpPr>
          <a:xfrm>
            <a:off x="9220200" y="6273800"/>
            <a:ext cx="1120775" cy="1120775"/>
            <a:chOff x="0" y="0"/>
            <a:chExt cx="812800" cy="812800"/>
          </a:xfrm>
        </p:grpSpPr>
        <p:sp>
          <p:nvSpPr>
            <p:cNvPr id="275" name="Google Shape;27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6" name="Google Shape;276;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77" name="Google Shape;277;p11"/>
          <p:cNvGrpSpPr/>
          <p:nvPr/>
        </p:nvGrpSpPr>
        <p:grpSpPr>
          <a:xfrm>
            <a:off x="9191625" y="7758112"/>
            <a:ext cx="1119187" cy="1119187"/>
            <a:chOff x="0" y="0"/>
            <a:chExt cx="812800" cy="812800"/>
          </a:xfrm>
        </p:grpSpPr>
        <p:sp>
          <p:nvSpPr>
            <p:cNvPr id="278" name="Google Shape;27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9" name="Google Shape;279;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80" name="Google Shape;280;p11"/>
          <p:cNvGrpSpPr/>
          <p:nvPr/>
        </p:nvGrpSpPr>
        <p:grpSpPr>
          <a:xfrm>
            <a:off x="9191625" y="9155112"/>
            <a:ext cx="1120775" cy="1119187"/>
            <a:chOff x="0" y="0"/>
            <a:chExt cx="812800" cy="812800"/>
          </a:xfrm>
        </p:grpSpPr>
        <p:sp>
          <p:nvSpPr>
            <p:cNvPr id="281" name="Google Shape;28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82" name="Google Shape;282;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283" name="Google Shape;283;p11"/>
          <p:cNvSpPr txBox="1"/>
          <p:nvPr/>
        </p:nvSpPr>
        <p:spPr>
          <a:xfrm>
            <a:off x="10571162" y="2384425"/>
            <a:ext cx="6226175" cy="377825"/>
          </a:xfrm>
          <a:prstGeom prst="rect">
            <a:avLst/>
          </a:prstGeom>
          <a:noFill/>
          <a:ln>
            <a:noFill/>
          </a:ln>
        </p:spPr>
        <p:txBody>
          <a:bodyPr anchorCtr="0" anchor="t" bIns="0" lIns="0" spcFirstLastPara="1" rIns="0" wrap="square" tIns="0">
            <a:spAutoFit/>
          </a:bodyPr>
          <a:lstStyle/>
          <a:p>
            <a:pPr indent="0" lvl="0" marL="0" marR="0" rtl="0" algn="l">
              <a:lnSpc>
                <a:spcPct val="72222"/>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Voice and accent</a:t>
            </a:r>
            <a:endParaRPr/>
          </a:p>
        </p:txBody>
      </p:sp>
      <p:sp>
        <p:nvSpPr>
          <p:cNvPr id="284" name="Google Shape;284;p11"/>
          <p:cNvSpPr txBox="1"/>
          <p:nvPr/>
        </p:nvSpPr>
        <p:spPr>
          <a:xfrm>
            <a:off x="10668000" y="3633787"/>
            <a:ext cx="7337425" cy="55403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Sentence correction</a:t>
            </a:r>
            <a:endParaRPr/>
          </a:p>
        </p:txBody>
      </p:sp>
      <p:sp>
        <p:nvSpPr>
          <p:cNvPr id="285" name="Google Shape;285;p11"/>
          <p:cNvSpPr txBox="1"/>
          <p:nvPr/>
        </p:nvSpPr>
        <p:spPr>
          <a:xfrm>
            <a:off x="10668000" y="5283200"/>
            <a:ext cx="7337425" cy="333375"/>
          </a:xfrm>
          <a:prstGeom prst="rect">
            <a:avLst/>
          </a:prstGeom>
          <a:noFill/>
          <a:ln>
            <a:noFill/>
          </a:ln>
        </p:spPr>
        <p:txBody>
          <a:bodyPr anchorCtr="0" anchor="t" bIns="0" lIns="0" spcFirstLastPara="1" rIns="0" wrap="square" tIns="0">
            <a:spAutoFit/>
          </a:bodyPr>
          <a:lstStyle/>
          <a:p>
            <a:pPr indent="0" lvl="0" marL="0" marR="0" rtl="0" algn="l">
              <a:lnSpc>
                <a:spcPct val="72222"/>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Vocabulary &amp; Sentence completion</a:t>
            </a:r>
            <a:endParaRPr/>
          </a:p>
        </p:txBody>
      </p:sp>
      <p:sp>
        <p:nvSpPr>
          <p:cNvPr id="286" name="Google Shape;286;p11"/>
          <p:cNvSpPr txBox="1"/>
          <p:nvPr/>
        </p:nvSpPr>
        <p:spPr>
          <a:xfrm>
            <a:off x="9459912" y="2200275"/>
            <a:ext cx="446087"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Calibri"/>
              <a:buNone/>
            </a:pPr>
            <a:r>
              <a:rPr b="1" i="0" lang="en-US" sz="4800" u="none">
                <a:solidFill>
                  <a:schemeClr val="dk1"/>
                </a:solidFill>
                <a:latin typeface="Calibri"/>
                <a:ea typeface="Calibri"/>
                <a:cs typeface="Calibri"/>
                <a:sym typeface="Calibri"/>
              </a:rPr>
              <a:t>1</a:t>
            </a:r>
            <a:endParaRPr/>
          </a:p>
        </p:txBody>
      </p:sp>
      <p:sp>
        <p:nvSpPr>
          <p:cNvPr id="287" name="Google Shape;287;p11"/>
          <p:cNvSpPr txBox="1"/>
          <p:nvPr/>
        </p:nvSpPr>
        <p:spPr>
          <a:xfrm>
            <a:off x="9448800" y="3538537"/>
            <a:ext cx="50006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Calibri"/>
              <a:buNone/>
            </a:pPr>
            <a:r>
              <a:rPr b="1" i="0" lang="en-US" sz="4800" u="none">
                <a:solidFill>
                  <a:schemeClr val="dk1"/>
                </a:solidFill>
                <a:latin typeface="Calibri"/>
                <a:ea typeface="Calibri"/>
                <a:cs typeface="Calibri"/>
                <a:sym typeface="Calibri"/>
              </a:rPr>
              <a:t>2</a:t>
            </a:r>
            <a:endParaRPr/>
          </a:p>
        </p:txBody>
      </p:sp>
      <p:sp>
        <p:nvSpPr>
          <p:cNvPr id="288" name="Google Shape;288;p11"/>
          <p:cNvSpPr txBox="1"/>
          <p:nvPr/>
        </p:nvSpPr>
        <p:spPr>
          <a:xfrm>
            <a:off x="9471025" y="5013325"/>
            <a:ext cx="377825"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Calibri"/>
              <a:buNone/>
            </a:pPr>
            <a:r>
              <a:rPr b="1" i="0" lang="en-US" sz="4800" u="none">
                <a:solidFill>
                  <a:schemeClr val="dk1"/>
                </a:solidFill>
                <a:latin typeface="Calibri"/>
                <a:ea typeface="Calibri"/>
                <a:cs typeface="Calibri"/>
                <a:sym typeface="Calibri"/>
              </a:rPr>
              <a:t>3</a:t>
            </a:r>
            <a:endParaRPr/>
          </a:p>
        </p:txBody>
      </p:sp>
      <p:sp>
        <p:nvSpPr>
          <p:cNvPr id="289" name="Google Shape;289;p11"/>
          <p:cNvSpPr txBox="1"/>
          <p:nvPr/>
        </p:nvSpPr>
        <p:spPr>
          <a:xfrm>
            <a:off x="9496425" y="6427787"/>
            <a:ext cx="508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Calibri"/>
              <a:buNone/>
            </a:pPr>
            <a:r>
              <a:rPr b="1" i="0" lang="en-US" sz="4800" u="none">
                <a:solidFill>
                  <a:schemeClr val="dk1"/>
                </a:solidFill>
                <a:latin typeface="Calibri"/>
                <a:ea typeface="Calibri"/>
                <a:cs typeface="Calibri"/>
                <a:sym typeface="Calibri"/>
              </a:rPr>
              <a:t>4</a:t>
            </a:r>
            <a:endParaRPr/>
          </a:p>
        </p:txBody>
      </p:sp>
      <p:sp>
        <p:nvSpPr>
          <p:cNvPr id="290" name="Google Shape;290;p11"/>
          <p:cNvSpPr txBox="1"/>
          <p:nvPr/>
        </p:nvSpPr>
        <p:spPr>
          <a:xfrm>
            <a:off x="9483725" y="7881937"/>
            <a:ext cx="55245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Calibri"/>
              <a:buNone/>
            </a:pPr>
            <a:r>
              <a:rPr b="1" i="0" lang="en-US" sz="4800" u="none">
                <a:solidFill>
                  <a:schemeClr val="dk1"/>
                </a:solidFill>
                <a:latin typeface="Calibri"/>
                <a:ea typeface="Calibri"/>
                <a:cs typeface="Calibri"/>
                <a:sym typeface="Calibri"/>
              </a:rPr>
              <a:t>5</a:t>
            </a:r>
            <a:endParaRPr/>
          </a:p>
        </p:txBody>
      </p:sp>
      <p:sp>
        <p:nvSpPr>
          <p:cNvPr id="291" name="Google Shape;291;p11"/>
          <p:cNvSpPr txBox="1"/>
          <p:nvPr/>
        </p:nvSpPr>
        <p:spPr>
          <a:xfrm>
            <a:off x="9471025" y="9240837"/>
            <a:ext cx="5969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Calibri"/>
              <a:buNone/>
            </a:pPr>
            <a:r>
              <a:rPr b="1" i="0" lang="en-US" sz="4800" u="none">
                <a:solidFill>
                  <a:schemeClr val="dk1"/>
                </a:solidFill>
                <a:latin typeface="Calibri"/>
                <a:ea typeface="Calibri"/>
                <a:cs typeface="Calibri"/>
                <a:sym typeface="Calibri"/>
              </a:rPr>
              <a:t>6</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2"/>
          <p:cNvSpPr txBox="1"/>
          <p:nvPr/>
        </p:nvSpPr>
        <p:spPr>
          <a:xfrm>
            <a:off x="2006600" y="411162"/>
            <a:ext cx="13903325" cy="2057400"/>
          </a:xfrm>
          <a:prstGeom prst="rect">
            <a:avLst/>
          </a:prstGeom>
          <a:noFill/>
          <a:ln>
            <a:noFill/>
          </a:ln>
        </p:spPr>
        <p:txBody>
          <a:bodyPr anchorCtr="0" anchor="t" bIns="0" lIns="0" spcFirstLastPara="1" rIns="0" wrap="square" tIns="0">
            <a:spAutoFit/>
          </a:bodyPr>
          <a:lstStyle/>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Course Content: </a:t>
            </a:r>
            <a:endParaRPr/>
          </a:p>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Unit 1 details</a:t>
            </a:r>
            <a:endParaRPr/>
          </a:p>
        </p:txBody>
      </p:sp>
      <p:grpSp>
        <p:nvGrpSpPr>
          <p:cNvPr id="297" name="Google Shape;297;p12"/>
          <p:cNvGrpSpPr/>
          <p:nvPr/>
        </p:nvGrpSpPr>
        <p:grpSpPr>
          <a:xfrm>
            <a:off x="0" y="2933409"/>
            <a:ext cx="18288000" cy="7363116"/>
            <a:chOff x="0" y="-38100"/>
            <a:chExt cx="5512611" cy="2319591"/>
          </a:xfrm>
        </p:grpSpPr>
        <p:sp>
          <p:nvSpPr>
            <p:cNvPr id="298" name="Google Shape;298;p12"/>
            <p:cNvSpPr/>
            <p:nvPr/>
          </p:nvSpPr>
          <p:spPr>
            <a:xfrm>
              <a:off x="0" y="0"/>
              <a:ext cx="5512611" cy="2281491"/>
            </a:xfrm>
            <a:custGeom>
              <a:rect b="b" l="l" r="r" t="t"/>
              <a:pathLst>
                <a:path extrusionOk="0" h="2281491" w="5512611">
                  <a:moveTo>
                    <a:pt x="0" y="0"/>
                  </a:moveTo>
                  <a:lnTo>
                    <a:pt x="5512611" y="0"/>
                  </a:lnTo>
                  <a:lnTo>
                    <a:pt x="5512611" y="2281491"/>
                  </a:lnTo>
                  <a:lnTo>
                    <a:pt x="0" y="2281491"/>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99" name="Google Shape;299;p12"/>
            <p:cNvSpPr txBox="1"/>
            <p:nvPr/>
          </p:nvSpPr>
          <p:spPr>
            <a:xfrm>
              <a:off x="0" y="-38100"/>
              <a:ext cx="5512611" cy="231959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00" name="Google Shape;300;p12"/>
          <p:cNvGrpSpPr/>
          <p:nvPr/>
        </p:nvGrpSpPr>
        <p:grpSpPr>
          <a:xfrm>
            <a:off x="1028700" y="2468378"/>
            <a:ext cx="16230600" cy="6972484"/>
            <a:chOff x="0" y="-38100"/>
            <a:chExt cx="4274726" cy="1836555"/>
          </a:xfrm>
        </p:grpSpPr>
        <p:sp>
          <p:nvSpPr>
            <p:cNvPr id="301" name="Google Shape;301;p12"/>
            <p:cNvSpPr/>
            <p:nvPr/>
          </p:nvSpPr>
          <p:spPr>
            <a:xfrm>
              <a:off x="0" y="0"/>
              <a:ext cx="4274726" cy="1798455"/>
            </a:xfrm>
            <a:custGeom>
              <a:rect b="b" l="l" r="r" t="t"/>
              <a:pathLst>
                <a:path extrusionOk="0" h="1798455" w="4274726">
                  <a:moveTo>
                    <a:pt x="35298" y="0"/>
                  </a:moveTo>
                  <a:lnTo>
                    <a:pt x="4239428" y="0"/>
                  </a:lnTo>
                  <a:cubicBezTo>
                    <a:pt x="4248790" y="0"/>
                    <a:pt x="4257768" y="3719"/>
                    <a:pt x="4264387" y="10338"/>
                  </a:cubicBezTo>
                  <a:cubicBezTo>
                    <a:pt x="4271007" y="16958"/>
                    <a:pt x="4274726" y="25936"/>
                    <a:pt x="4274726" y="35298"/>
                  </a:cubicBezTo>
                  <a:lnTo>
                    <a:pt x="4274726" y="1763157"/>
                  </a:lnTo>
                  <a:cubicBezTo>
                    <a:pt x="4274726" y="1772519"/>
                    <a:pt x="4271007" y="1781497"/>
                    <a:pt x="4264387" y="1788116"/>
                  </a:cubicBezTo>
                  <a:cubicBezTo>
                    <a:pt x="4257768" y="1794736"/>
                    <a:pt x="4248790" y="1798455"/>
                    <a:pt x="4239428" y="1798455"/>
                  </a:cubicBezTo>
                  <a:lnTo>
                    <a:pt x="35298" y="1798455"/>
                  </a:lnTo>
                  <a:cubicBezTo>
                    <a:pt x="25936" y="1798455"/>
                    <a:pt x="16958" y="1794736"/>
                    <a:pt x="10338" y="1788116"/>
                  </a:cubicBezTo>
                  <a:cubicBezTo>
                    <a:pt x="3719" y="1781497"/>
                    <a:pt x="0" y="1772519"/>
                    <a:pt x="0" y="1763157"/>
                  </a:cubicBezTo>
                  <a:lnTo>
                    <a:pt x="0" y="35298"/>
                  </a:lnTo>
                  <a:cubicBezTo>
                    <a:pt x="0" y="25936"/>
                    <a:pt x="3719" y="16958"/>
                    <a:pt x="10338" y="10338"/>
                  </a:cubicBezTo>
                  <a:cubicBezTo>
                    <a:pt x="16958" y="3719"/>
                    <a:pt x="25936" y="0"/>
                    <a:pt x="35298" y="0"/>
                  </a:cubicBezTo>
                  <a:close/>
                </a:path>
              </a:pathLst>
            </a:custGeom>
            <a:solidFill>
              <a:srgbClr val="000000">
                <a:alpha val="0"/>
              </a:srgbClr>
            </a:solidFill>
            <a:ln cap="rnd" cmpd="sng" w="2476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02" name="Google Shape;302;p12"/>
            <p:cNvSpPr txBox="1"/>
            <p:nvPr/>
          </p:nvSpPr>
          <p:spPr>
            <a:xfrm>
              <a:off x="0" y="-38100"/>
              <a:ext cx="4274726" cy="183655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303" name="Google Shape;303;p12"/>
          <p:cNvSpPr/>
          <p:nvPr/>
        </p:nvSpPr>
        <p:spPr>
          <a:xfrm>
            <a:off x="-152400" y="2300287"/>
            <a:ext cx="2974975" cy="2974975"/>
          </a:xfrm>
          <a:custGeom>
            <a:rect b="b" l="l" r="r" t="t"/>
            <a:pathLst>
              <a:path extrusionOk="0" h="2974729" w="2974729">
                <a:moveTo>
                  <a:pt x="0" y="0"/>
                </a:moveTo>
                <a:lnTo>
                  <a:pt x="2974729" y="0"/>
                </a:lnTo>
                <a:lnTo>
                  <a:pt x="2974729" y="2974728"/>
                </a:lnTo>
                <a:lnTo>
                  <a:pt x="0" y="297472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04" name="Google Shape;304;p12"/>
          <p:cNvSpPr/>
          <p:nvPr/>
        </p:nvSpPr>
        <p:spPr>
          <a:xfrm>
            <a:off x="14973300" y="6819900"/>
            <a:ext cx="2974975" cy="2974975"/>
          </a:xfrm>
          <a:custGeom>
            <a:rect b="b" l="l" r="r" t="t"/>
            <a:pathLst>
              <a:path extrusionOk="0" h="2974729" w="2974729">
                <a:moveTo>
                  <a:pt x="0" y="0"/>
                </a:moveTo>
                <a:lnTo>
                  <a:pt x="2974729" y="0"/>
                </a:lnTo>
                <a:lnTo>
                  <a:pt x="2974729" y="2974729"/>
                </a:lnTo>
                <a:lnTo>
                  <a:pt x="0" y="297472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05" name="Google Shape;305;p12"/>
          <p:cNvSpPr/>
          <p:nvPr/>
        </p:nvSpPr>
        <p:spPr>
          <a:xfrm>
            <a:off x="1219200" y="3695700"/>
            <a:ext cx="1217612" cy="1622425"/>
          </a:xfrm>
          <a:custGeom>
            <a:rect b="b" l="l" r="r" t="t"/>
            <a:pathLst>
              <a:path extrusionOk="0" h="1621791" w="1217817">
                <a:moveTo>
                  <a:pt x="0" y="0"/>
                </a:moveTo>
                <a:lnTo>
                  <a:pt x="1217817" y="0"/>
                </a:lnTo>
                <a:lnTo>
                  <a:pt x="1217817" y="1621790"/>
                </a:lnTo>
                <a:lnTo>
                  <a:pt x="0" y="16217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06" name="Google Shape;306;p12"/>
          <p:cNvSpPr/>
          <p:nvPr/>
        </p:nvSpPr>
        <p:spPr>
          <a:xfrm>
            <a:off x="15087600" y="7124700"/>
            <a:ext cx="1173162" cy="1493837"/>
          </a:xfrm>
          <a:custGeom>
            <a:rect b="b" l="l" r="r" t="t"/>
            <a:pathLst>
              <a:path extrusionOk="0" h="1493964" w="1173441">
                <a:moveTo>
                  <a:pt x="0" y="0"/>
                </a:moveTo>
                <a:lnTo>
                  <a:pt x="1173441" y="0"/>
                </a:lnTo>
                <a:lnTo>
                  <a:pt x="1173441" y="1493964"/>
                </a:lnTo>
                <a:lnTo>
                  <a:pt x="0" y="14939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307" name="Google Shape;307;p12"/>
          <p:cNvGrpSpPr/>
          <p:nvPr/>
        </p:nvGrpSpPr>
        <p:grpSpPr>
          <a:xfrm>
            <a:off x="16744950" y="-981075"/>
            <a:ext cx="2863850" cy="2863850"/>
            <a:chOff x="0" y="0"/>
            <a:chExt cx="812800" cy="812800"/>
          </a:xfrm>
        </p:grpSpPr>
        <p:sp>
          <p:nvSpPr>
            <p:cNvPr id="308" name="Google Shape;30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09" name="Google Shape;309;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310" name="Google Shape;310;p12"/>
          <p:cNvSpPr txBox="1"/>
          <p:nvPr/>
        </p:nvSpPr>
        <p:spPr>
          <a:xfrm>
            <a:off x="2979737" y="3314700"/>
            <a:ext cx="12328525" cy="2667000"/>
          </a:xfrm>
          <a:prstGeom prst="rect">
            <a:avLst/>
          </a:prstGeom>
          <a:noFill/>
          <a:ln>
            <a:noFill/>
          </a:ln>
        </p:spPr>
        <p:txBody>
          <a:bodyPr anchorCtr="0" anchor="t" bIns="0" lIns="0" spcFirstLastPara="1" rIns="0" wrap="square" tIns="0">
            <a:spAutoFit/>
          </a:bodyPr>
          <a:lstStyle/>
          <a:p>
            <a:pPr indent="0" lvl="0" marL="0" marR="0" rtl="0" algn="ctr">
              <a:lnSpc>
                <a:spcPct val="106250"/>
              </a:lnSpc>
              <a:spcBef>
                <a:spcPts val="0"/>
              </a:spcBef>
              <a:spcAft>
                <a:spcPts val="0"/>
              </a:spcAft>
              <a:buClr>
                <a:schemeClr val="dk1"/>
              </a:buClr>
              <a:buSzPts val="4800"/>
              <a:buFont typeface="Times New Roman"/>
              <a:buNone/>
            </a:pPr>
            <a:r>
              <a:rPr b="1" i="0" lang="en-US" sz="4800" u="sng">
                <a:solidFill>
                  <a:schemeClr val="dk1"/>
                </a:solidFill>
                <a:latin typeface="Times New Roman"/>
                <a:ea typeface="Times New Roman"/>
                <a:cs typeface="Times New Roman"/>
                <a:sym typeface="Times New Roman"/>
              </a:rPr>
              <a:t>Voice and accent </a:t>
            </a:r>
            <a:endParaRPr/>
          </a:p>
          <a:p>
            <a:pPr indent="0" lvl="0" marL="0" marR="0" rtl="0" algn="ctr">
              <a:lnSpc>
                <a:spcPct val="127500"/>
              </a:lnSpc>
              <a:spcBef>
                <a:spcPts val="0"/>
              </a:spcBef>
              <a:spcAft>
                <a:spcPts val="0"/>
              </a:spcAft>
              <a:buClr>
                <a:schemeClr val="dk1"/>
              </a:buClr>
              <a:buSzPts val="4000"/>
              <a:buFont typeface="Calibri"/>
              <a:buNone/>
            </a:pPr>
            <a:r>
              <a:t/>
            </a:r>
            <a:endParaRPr b="1" i="0" sz="4000" u="sng">
              <a:solidFill>
                <a:schemeClr val="dk1"/>
              </a:solidFill>
              <a:latin typeface="Times New Roman"/>
              <a:ea typeface="Times New Roman"/>
              <a:cs typeface="Times New Roman"/>
              <a:sym typeface="Times New Roman"/>
            </a:endParaRPr>
          </a:p>
          <a:p>
            <a:pPr indent="0" lvl="0" marL="0" marR="0" rtl="0" algn="l">
              <a:lnSpc>
                <a:spcPct val="127500"/>
              </a:lnSpc>
              <a:spcBef>
                <a:spcPts val="0"/>
              </a:spcBef>
              <a:spcAft>
                <a:spcPts val="0"/>
              </a:spcAft>
              <a:buClr>
                <a:schemeClr val="dk1"/>
              </a:buClr>
              <a:buSzPts val="4000"/>
              <a:buFont typeface="Times New Roman"/>
              <a:buNone/>
            </a:pPr>
            <a:r>
              <a:rPr b="1" i="0" lang="en-US" sz="4000" u="none">
                <a:solidFill>
                  <a:schemeClr val="dk1"/>
                </a:solidFill>
                <a:latin typeface="Times New Roman"/>
                <a:ea typeface="Times New Roman"/>
                <a:cs typeface="Times New Roman"/>
                <a:sym typeface="Times New Roman"/>
              </a:rPr>
              <a:t>vowels and consonants, manner of articulation, syllable, stress and intonation, phonic drills, expressive elocution</a:t>
            </a:r>
            <a:endParaRPr/>
          </a:p>
        </p:txBody>
      </p:sp>
      <p:grpSp>
        <p:nvGrpSpPr>
          <p:cNvPr id="311" name="Google Shape;311;p12"/>
          <p:cNvGrpSpPr/>
          <p:nvPr/>
        </p:nvGrpSpPr>
        <p:grpSpPr>
          <a:xfrm>
            <a:off x="15857537" y="450850"/>
            <a:ext cx="603250" cy="603250"/>
            <a:chOff x="0" y="0"/>
            <a:chExt cx="812800" cy="812800"/>
          </a:xfrm>
        </p:grpSpPr>
        <p:sp>
          <p:nvSpPr>
            <p:cNvPr id="312" name="Google Shape;31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13" name="Google Shape;313;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14" name="Google Shape;314;p12"/>
          <p:cNvGrpSpPr/>
          <p:nvPr/>
        </p:nvGrpSpPr>
        <p:grpSpPr>
          <a:xfrm>
            <a:off x="16048037" y="1277937"/>
            <a:ext cx="827087" cy="827087"/>
            <a:chOff x="0" y="0"/>
            <a:chExt cx="812800" cy="812800"/>
          </a:xfrm>
        </p:grpSpPr>
        <p:sp>
          <p:nvSpPr>
            <p:cNvPr id="315" name="Google Shape;31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16" name="Google Shape;316;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317" name="Google Shape;317;p12"/>
          <p:cNvPicPr preferRelativeResize="0"/>
          <p:nvPr/>
        </p:nvPicPr>
        <p:blipFill rotWithShape="1">
          <a:blip r:embed="rId6">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3"/>
          <p:cNvSpPr txBox="1"/>
          <p:nvPr/>
        </p:nvSpPr>
        <p:spPr>
          <a:xfrm>
            <a:off x="2108200" y="342900"/>
            <a:ext cx="13903325" cy="2057400"/>
          </a:xfrm>
          <a:prstGeom prst="rect">
            <a:avLst/>
          </a:prstGeom>
          <a:noFill/>
          <a:ln>
            <a:noFill/>
          </a:ln>
        </p:spPr>
        <p:txBody>
          <a:bodyPr anchorCtr="0" anchor="t" bIns="0" lIns="0" spcFirstLastPara="1" rIns="0" wrap="square" tIns="0">
            <a:spAutoFit/>
          </a:bodyPr>
          <a:lstStyle/>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Course Content: </a:t>
            </a:r>
            <a:endParaRPr/>
          </a:p>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Unit 2 details</a:t>
            </a:r>
            <a:endParaRPr/>
          </a:p>
        </p:txBody>
      </p:sp>
      <p:grpSp>
        <p:nvGrpSpPr>
          <p:cNvPr id="323" name="Google Shape;323;p13"/>
          <p:cNvGrpSpPr/>
          <p:nvPr/>
        </p:nvGrpSpPr>
        <p:grpSpPr>
          <a:xfrm>
            <a:off x="6350" y="2923891"/>
            <a:ext cx="18281650" cy="7942546"/>
            <a:chOff x="0" y="-38100"/>
            <a:chExt cx="5512611" cy="2319591"/>
          </a:xfrm>
        </p:grpSpPr>
        <p:sp>
          <p:nvSpPr>
            <p:cNvPr id="324" name="Google Shape;324;p13"/>
            <p:cNvSpPr/>
            <p:nvPr/>
          </p:nvSpPr>
          <p:spPr>
            <a:xfrm>
              <a:off x="0" y="0"/>
              <a:ext cx="5512611" cy="2281491"/>
            </a:xfrm>
            <a:custGeom>
              <a:rect b="b" l="l" r="r" t="t"/>
              <a:pathLst>
                <a:path extrusionOk="0" h="2281491" w="5512611">
                  <a:moveTo>
                    <a:pt x="0" y="0"/>
                  </a:moveTo>
                  <a:lnTo>
                    <a:pt x="5512611" y="0"/>
                  </a:lnTo>
                  <a:lnTo>
                    <a:pt x="5512611" y="2281491"/>
                  </a:lnTo>
                  <a:lnTo>
                    <a:pt x="0" y="2281491"/>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25" name="Google Shape;325;p13"/>
            <p:cNvSpPr txBox="1"/>
            <p:nvPr/>
          </p:nvSpPr>
          <p:spPr>
            <a:xfrm>
              <a:off x="0" y="-38100"/>
              <a:ext cx="5512611" cy="231959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26" name="Google Shape;326;p13"/>
          <p:cNvGrpSpPr/>
          <p:nvPr/>
        </p:nvGrpSpPr>
        <p:grpSpPr>
          <a:xfrm>
            <a:off x="1028700" y="2468378"/>
            <a:ext cx="16230600" cy="6972484"/>
            <a:chOff x="0" y="-38100"/>
            <a:chExt cx="4274726" cy="1836555"/>
          </a:xfrm>
        </p:grpSpPr>
        <p:sp>
          <p:nvSpPr>
            <p:cNvPr id="327" name="Google Shape;327;p13"/>
            <p:cNvSpPr/>
            <p:nvPr/>
          </p:nvSpPr>
          <p:spPr>
            <a:xfrm>
              <a:off x="0" y="0"/>
              <a:ext cx="4274726" cy="1798455"/>
            </a:xfrm>
            <a:custGeom>
              <a:rect b="b" l="l" r="r" t="t"/>
              <a:pathLst>
                <a:path extrusionOk="0" h="1798455" w="4274726">
                  <a:moveTo>
                    <a:pt x="35298" y="0"/>
                  </a:moveTo>
                  <a:lnTo>
                    <a:pt x="4239428" y="0"/>
                  </a:lnTo>
                  <a:cubicBezTo>
                    <a:pt x="4248790" y="0"/>
                    <a:pt x="4257768" y="3719"/>
                    <a:pt x="4264387" y="10338"/>
                  </a:cubicBezTo>
                  <a:cubicBezTo>
                    <a:pt x="4271007" y="16958"/>
                    <a:pt x="4274726" y="25936"/>
                    <a:pt x="4274726" y="35298"/>
                  </a:cubicBezTo>
                  <a:lnTo>
                    <a:pt x="4274726" y="1763157"/>
                  </a:lnTo>
                  <a:cubicBezTo>
                    <a:pt x="4274726" y="1772519"/>
                    <a:pt x="4271007" y="1781497"/>
                    <a:pt x="4264387" y="1788116"/>
                  </a:cubicBezTo>
                  <a:cubicBezTo>
                    <a:pt x="4257768" y="1794736"/>
                    <a:pt x="4248790" y="1798455"/>
                    <a:pt x="4239428" y="1798455"/>
                  </a:cubicBezTo>
                  <a:lnTo>
                    <a:pt x="35298" y="1798455"/>
                  </a:lnTo>
                  <a:cubicBezTo>
                    <a:pt x="25936" y="1798455"/>
                    <a:pt x="16958" y="1794736"/>
                    <a:pt x="10338" y="1788116"/>
                  </a:cubicBezTo>
                  <a:cubicBezTo>
                    <a:pt x="3719" y="1781497"/>
                    <a:pt x="0" y="1772519"/>
                    <a:pt x="0" y="1763157"/>
                  </a:cubicBezTo>
                  <a:lnTo>
                    <a:pt x="0" y="35298"/>
                  </a:lnTo>
                  <a:cubicBezTo>
                    <a:pt x="0" y="25936"/>
                    <a:pt x="3719" y="16958"/>
                    <a:pt x="10338" y="10338"/>
                  </a:cubicBezTo>
                  <a:cubicBezTo>
                    <a:pt x="16958" y="3719"/>
                    <a:pt x="25936" y="0"/>
                    <a:pt x="35298" y="0"/>
                  </a:cubicBezTo>
                  <a:close/>
                </a:path>
              </a:pathLst>
            </a:custGeom>
            <a:solidFill>
              <a:srgbClr val="000000">
                <a:alpha val="0"/>
              </a:srgbClr>
            </a:solidFill>
            <a:ln cap="rnd" cmpd="sng" w="2476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28" name="Google Shape;328;p13"/>
            <p:cNvSpPr txBox="1"/>
            <p:nvPr/>
          </p:nvSpPr>
          <p:spPr>
            <a:xfrm>
              <a:off x="0" y="-38100"/>
              <a:ext cx="4274726" cy="183655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329" name="Google Shape;329;p13"/>
          <p:cNvSpPr/>
          <p:nvPr/>
        </p:nvSpPr>
        <p:spPr>
          <a:xfrm>
            <a:off x="-152400" y="2300287"/>
            <a:ext cx="2974975" cy="2974975"/>
          </a:xfrm>
          <a:custGeom>
            <a:rect b="b" l="l" r="r" t="t"/>
            <a:pathLst>
              <a:path extrusionOk="0" h="2974729" w="2974729">
                <a:moveTo>
                  <a:pt x="0" y="0"/>
                </a:moveTo>
                <a:lnTo>
                  <a:pt x="2974729" y="0"/>
                </a:lnTo>
                <a:lnTo>
                  <a:pt x="2974729" y="2974728"/>
                </a:lnTo>
                <a:lnTo>
                  <a:pt x="0" y="297472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30" name="Google Shape;330;p13"/>
          <p:cNvSpPr/>
          <p:nvPr/>
        </p:nvSpPr>
        <p:spPr>
          <a:xfrm>
            <a:off x="14973300" y="6819900"/>
            <a:ext cx="2974975" cy="2974975"/>
          </a:xfrm>
          <a:custGeom>
            <a:rect b="b" l="l" r="r" t="t"/>
            <a:pathLst>
              <a:path extrusionOk="0" h="2974729" w="2974729">
                <a:moveTo>
                  <a:pt x="0" y="0"/>
                </a:moveTo>
                <a:lnTo>
                  <a:pt x="2974729" y="0"/>
                </a:lnTo>
                <a:lnTo>
                  <a:pt x="2974729" y="2974729"/>
                </a:lnTo>
                <a:lnTo>
                  <a:pt x="0" y="297472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31" name="Google Shape;331;p13"/>
          <p:cNvSpPr/>
          <p:nvPr/>
        </p:nvSpPr>
        <p:spPr>
          <a:xfrm>
            <a:off x="1219200" y="3695700"/>
            <a:ext cx="1217612" cy="1622425"/>
          </a:xfrm>
          <a:custGeom>
            <a:rect b="b" l="l" r="r" t="t"/>
            <a:pathLst>
              <a:path extrusionOk="0" h="1621791" w="1217817">
                <a:moveTo>
                  <a:pt x="0" y="0"/>
                </a:moveTo>
                <a:lnTo>
                  <a:pt x="1217817" y="0"/>
                </a:lnTo>
                <a:lnTo>
                  <a:pt x="1217817" y="1621790"/>
                </a:lnTo>
                <a:lnTo>
                  <a:pt x="0" y="16217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32" name="Google Shape;332;p13"/>
          <p:cNvSpPr/>
          <p:nvPr/>
        </p:nvSpPr>
        <p:spPr>
          <a:xfrm>
            <a:off x="15087600" y="7124700"/>
            <a:ext cx="1173162" cy="1493837"/>
          </a:xfrm>
          <a:custGeom>
            <a:rect b="b" l="l" r="r" t="t"/>
            <a:pathLst>
              <a:path extrusionOk="0" h="1493964" w="1173441">
                <a:moveTo>
                  <a:pt x="0" y="0"/>
                </a:moveTo>
                <a:lnTo>
                  <a:pt x="1173441" y="0"/>
                </a:lnTo>
                <a:lnTo>
                  <a:pt x="1173441" y="1493964"/>
                </a:lnTo>
                <a:lnTo>
                  <a:pt x="0" y="14939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333" name="Google Shape;333;p13"/>
          <p:cNvGrpSpPr/>
          <p:nvPr/>
        </p:nvGrpSpPr>
        <p:grpSpPr>
          <a:xfrm>
            <a:off x="16744950" y="-981075"/>
            <a:ext cx="2863850" cy="2863850"/>
            <a:chOff x="0" y="0"/>
            <a:chExt cx="812800" cy="812800"/>
          </a:xfrm>
        </p:grpSpPr>
        <p:sp>
          <p:nvSpPr>
            <p:cNvPr id="334" name="Google Shape;334;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35" name="Google Shape;335;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336" name="Google Shape;336;p13"/>
          <p:cNvSpPr txBox="1"/>
          <p:nvPr/>
        </p:nvSpPr>
        <p:spPr>
          <a:xfrm>
            <a:off x="2979737" y="3314700"/>
            <a:ext cx="12328525" cy="44323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chemeClr val="dk1"/>
              </a:buClr>
              <a:buSzPts val="4800"/>
              <a:buFont typeface="Times New Roman"/>
              <a:buNone/>
            </a:pPr>
            <a:r>
              <a:rPr b="1" i="0" lang="en-US" sz="4800" u="sng">
                <a:solidFill>
                  <a:schemeClr val="dk1"/>
                </a:solidFill>
                <a:latin typeface="Times New Roman"/>
                <a:ea typeface="Times New Roman"/>
                <a:cs typeface="Times New Roman"/>
                <a:sym typeface="Times New Roman"/>
              </a:rPr>
              <a:t>Sentence correction</a:t>
            </a:r>
            <a:endParaRPr/>
          </a:p>
          <a:p>
            <a:pPr indent="0" lvl="0" marL="0" marR="0" rtl="0" algn="l">
              <a:lnSpc>
                <a:spcPct val="150000"/>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introduction of the concept, error correction based on modifiers, error correction based on parallelism, error correction based on comparison, error correction based on participles</a:t>
            </a:r>
            <a:endParaRPr/>
          </a:p>
        </p:txBody>
      </p:sp>
      <p:grpSp>
        <p:nvGrpSpPr>
          <p:cNvPr id="337" name="Google Shape;337;p13"/>
          <p:cNvGrpSpPr/>
          <p:nvPr/>
        </p:nvGrpSpPr>
        <p:grpSpPr>
          <a:xfrm>
            <a:off x="15857537" y="450850"/>
            <a:ext cx="603250" cy="603250"/>
            <a:chOff x="0" y="0"/>
            <a:chExt cx="812800" cy="812800"/>
          </a:xfrm>
        </p:grpSpPr>
        <p:sp>
          <p:nvSpPr>
            <p:cNvPr id="338" name="Google Shape;338;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39" name="Google Shape;339;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40" name="Google Shape;340;p13"/>
          <p:cNvGrpSpPr/>
          <p:nvPr/>
        </p:nvGrpSpPr>
        <p:grpSpPr>
          <a:xfrm>
            <a:off x="16048037" y="1277937"/>
            <a:ext cx="827087" cy="827087"/>
            <a:chOff x="0" y="0"/>
            <a:chExt cx="812800" cy="812800"/>
          </a:xfrm>
        </p:grpSpPr>
        <p:sp>
          <p:nvSpPr>
            <p:cNvPr id="341" name="Google Shape;341;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42" name="Google Shape;342;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343" name="Google Shape;343;p13"/>
          <p:cNvPicPr preferRelativeResize="0"/>
          <p:nvPr/>
        </p:nvPicPr>
        <p:blipFill rotWithShape="1">
          <a:blip r:embed="rId6">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4"/>
          <p:cNvSpPr txBox="1"/>
          <p:nvPr/>
        </p:nvSpPr>
        <p:spPr>
          <a:xfrm>
            <a:off x="2108200" y="342900"/>
            <a:ext cx="13903325" cy="2057400"/>
          </a:xfrm>
          <a:prstGeom prst="rect">
            <a:avLst/>
          </a:prstGeom>
          <a:noFill/>
          <a:ln>
            <a:noFill/>
          </a:ln>
        </p:spPr>
        <p:txBody>
          <a:bodyPr anchorCtr="0" anchor="t" bIns="0" lIns="0" spcFirstLastPara="1" rIns="0" wrap="square" tIns="0">
            <a:spAutoFit/>
          </a:bodyPr>
          <a:lstStyle/>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Course Content: </a:t>
            </a:r>
            <a:endParaRPr/>
          </a:p>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Unit 3 details</a:t>
            </a:r>
            <a:endParaRPr/>
          </a:p>
        </p:txBody>
      </p:sp>
      <p:grpSp>
        <p:nvGrpSpPr>
          <p:cNvPr id="349" name="Google Shape;349;p14"/>
          <p:cNvGrpSpPr/>
          <p:nvPr/>
        </p:nvGrpSpPr>
        <p:grpSpPr>
          <a:xfrm>
            <a:off x="0" y="2959532"/>
            <a:ext cx="18316575" cy="7898968"/>
            <a:chOff x="0" y="-38100"/>
            <a:chExt cx="5512611" cy="2319591"/>
          </a:xfrm>
        </p:grpSpPr>
        <p:sp>
          <p:nvSpPr>
            <p:cNvPr id="350" name="Google Shape;350;p14"/>
            <p:cNvSpPr/>
            <p:nvPr/>
          </p:nvSpPr>
          <p:spPr>
            <a:xfrm>
              <a:off x="0" y="0"/>
              <a:ext cx="5512611" cy="2281491"/>
            </a:xfrm>
            <a:custGeom>
              <a:rect b="b" l="l" r="r" t="t"/>
              <a:pathLst>
                <a:path extrusionOk="0" h="2281491" w="5512611">
                  <a:moveTo>
                    <a:pt x="0" y="0"/>
                  </a:moveTo>
                  <a:lnTo>
                    <a:pt x="5512611" y="0"/>
                  </a:lnTo>
                  <a:lnTo>
                    <a:pt x="5512611" y="2281491"/>
                  </a:lnTo>
                  <a:lnTo>
                    <a:pt x="0" y="2281491"/>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51" name="Google Shape;351;p14"/>
            <p:cNvSpPr txBox="1"/>
            <p:nvPr/>
          </p:nvSpPr>
          <p:spPr>
            <a:xfrm>
              <a:off x="0" y="-38100"/>
              <a:ext cx="5512611" cy="231959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52" name="Google Shape;352;p14"/>
          <p:cNvGrpSpPr/>
          <p:nvPr/>
        </p:nvGrpSpPr>
        <p:grpSpPr>
          <a:xfrm>
            <a:off x="1028700" y="2468378"/>
            <a:ext cx="16230600" cy="6972484"/>
            <a:chOff x="0" y="-38100"/>
            <a:chExt cx="4274726" cy="1836555"/>
          </a:xfrm>
        </p:grpSpPr>
        <p:sp>
          <p:nvSpPr>
            <p:cNvPr id="353" name="Google Shape;353;p14"/>
            <p:cNvSpPr/>
            <p:nvPr/>
          </p:nvSpPr>
          <p:spPr>
            <a:xfrm>
              <a:off x="0" y="0"/>
              <a:ext cx="4274726" cy="1798455"/>
            </a:xfrm>
            <a:custGeom>
              <a:rect b="b" l="l" r="r" t="t"/>
              <a:pathLst>
                <a:path extrusionOk="0" h="1798455" w="4274726">
                  <a:moveTo>
                    <a:pt x="35298" y="0"/>
                  </a:moveTo>
                  <a:lnTo>
                    <a:pt x="4239428" y="0"/>
                  </a:lnTo>
                  <a:cubicBezTo>
                    <a:pt x="4248790" y="0"/>
                    <a:pt x="4257768" y="3719"/>
                    <a:pt x="4264387" y="10338"/>
                  </a:cubicBezTo>
                  <a:cubicBezTo>
                    <a:pt x="4271007" y="16958"/>
                    <a:pt x="4274726" y="25936"/>
                    <a:pt x="4274726" y="35298"/>
                  </a:cubicBezTo>
                  <a:lnTo>
                    <a:pt x="4274726" y="1763157"/>
                  </a:lnTo>
                  <a:cubicBezTo>
                    <a:pt x="4274726" y="1772519"/>
                    <a:pt x="4271007" y="1781497"/>
                    <a:pt x="4264387" y="1788116"/>
                  </a:cubicBezTo>
                  <a:cubicBezTo>
                    <a:pt x="4257768" y="1794736"/>
                    <a:pt x="4248790" y="1798455"/>
                    <a:pt x="4239428" y="1798455"/>
                  </a:cubicBezTo>
                  <a:lnTo>
                    <a:pt x="35298" y="1798455"/>
                  </a:lnTo>
                  <a:cubicBezTo>
                    <a:pt x="25936" y="1798455"/>
                    <a:pt x="16958" y="1794736"/>
                    <a:pt x="10338" y="1788116"/>
                  </a:cubicBezTo>
                  <a:cubicBezTo>
                    <a:pt x="3719" y="1781497"/>
                    <a:pt x="0" y="1772519"/>
                    <a:pt x="0" y="1763157"/>
                  </a:cubicBezTo>
                  <a:lnTo>
                    <a:pt x="0" y="35298"/>
                  </a:lnTo>
                  <a:cubicBezTo>
                    <a:pt x="0" y="25936"/>
                    <a:pt x="3719" y="16958"/>
                    <a:pt x="10338" y="10338"/>
                  </a:cubicBezTo>
                  <a:cubicBezTo>
                    <a:pt x="16958" y="3719"/>
                    <a:pt x="25936" y="0"/>
                    <a:pt x="35298" y="0"/>
                  </a:cubicBezTo>
                  <a:close/>
                </a:path>
              </a:pathLst>
            </a:custGeom>
            <a:solidFill>
              <a:srgbClr val="000000">
                <a:alpha val="0"/>
              </a:srgbClr>
            </a:solidFill>
            <a:ln cap="rnd" cmpd="sng" w="2476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54" name="Google Shape;354;p14"/>
            <p:cNvSpPr txBox="1"/>
            <p:nvPr/>
          </p:nvSpPr>
          <p:spPr>
            <a:xfrm>
              <a:off x="0" y="-38100"/>
              <a:ext cx="4274726" cy="183655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355" name="Google Shape;355;p14"/>
          <p:cNvSpPr/>
          <p:nvPr/>
        </p:nvSpPr>
        <p:spPr>
          <a:xfrm>
            <a:off x="-152400" y="2300287"/>
            <a:ext cx="2974975" cy="2974975"/>
          </a:xfrm>
          <a:custGeom>
            <a:rect b="b" l="l" r="r" t="t"/>
            <a:pathLst>
              <a:path extrusionOk="0" h="2974729" w="2974729">
                <a:moveTo>
                  <a:pt x="0" y="0"/>
                </a:moveTo>
                <a:lnTo>
                  <a:pt x="2974729" y="0"/>
                </a:lnTo>
                <a:lnTo>
                  <a:pt x="2974729" y="2974728"/>
                </a:lnTo>
                <a:lnTo>
                  <a:pt x="0" y="297472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56" name="Google Shape;356;p14"/>
          <p:cNvSpPr/>
          <p:nvPr/>
        </p:nvSpPr>
        <p:spPr>
          <a:xfrm>
            <a:off x="14973300" y="6819900"/>
            <a:ext cx="2974975" cy="2974975"/>
          </a:xfrm>
          <a:custGeom>
            <a:rect b="b" l="l" r="r" t="t"/>
            <a:pathLst>
              <a:path extrusionOk="0" h="2974729" w="2974729">
                <a:moveTo>
                  <a:pt x="0" y="0"/>
                </a:moveTo>
                <a:lnTo>
                  <a:pt x="2974729" y="0"/>
                </a:lnTo>
                <a:lnTo>
                  <a:pt x="2974729" y="2974729"/>
                </a:lnTo>
                <a:lnTo>
                  <a:pt x="0" y="297472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57" name="Google Shape;357;p14"/>
          <p:cNvSpPr/>
          <p:nvPr/>
        </p:nvSpPr>
        <p:spPr>
          <a:xfrm>
            <a:off x="1219200" y="3695700"/>
            <a:ext cx="1217612" cy="1622425"/>
          </a:xfrm>
          <a:custGeom>
            <a:rect b="b" l="l" r="r" t="t"/>
            <a:pathLst>
              <a:path extrusionOk="0" h="1621791" w="1217817">
                <a:moveTo>
                  <a:pt x="0" y="0"/>
                </a:moveTo>
                <a:lnTo>
                  <a:pt x="1217817" y="0"/>
                </a:lnTo>
                <a:lnTo>
                  <a:pt x="1217817" y="1621790"/>
                </a:lnTo>
                <a:lnTo>
                  <a:pt x="0" y="16217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58" name="Google Shape;358;p14"/>
          <p:cNvSpPr/>
          <p:nvPr/>
        </p:nvSpPr>
        <p:spPr>
          <a:xfrm>
            <a:off x="15087600" y="7124700"/>
            <a:ext cx="1173162" cy="1493837"/>
          </a:xfrm>
          <a:custGeom>
            <a:rect b="b" l="l" r="r" t="t"/>
            <a:pathLst>
              <a:path extrusionOk="0" h="1493964" w="1173441">
                <a:moveTo>
                  <a:pt x="0" y="0"/>
                </a:moveTo>
                <a:lnTo>
                  <a:pt x="1173441" y="0"/>
                </a:lnTo>
                <a:lnTo>
                  <a:pt x="1173441" y="1493964"/>
                </a:lnTo>
                <a:lnTo>
                  <a:pt x="0" y="14939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359" name="Google Shape;359;p14"/>
          <p:cNvGrpSpPr/>
          <p:nvPr/>
        </p:nvGrpSpPr>
        <p:grpSpPr>
          <a:xfrm>
            <a:off x="16744950" y="-981075"/>
            <a:ext cx="2863850" cy="2863850"/>
            <a:chOff x="0" y="0"/>
            <a:chExt cx="812800" cy="812800"/>
          </a:xfrm>
        </p:grpSpPr>
        <p:sp>
          <p:nvSpPr>
            <p:cNvPr id="360" name="Google Shape;36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61" name="Google Shape;361;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362" name="Google Shape;362;p14"/>
          <p:cNvSpPr txBox="1"/>
          <p:nvPr/>
        </p:nvSpPr>
        <p:spPr>
          <a:xfrm>
            <a:off x="1860550" y="2933700"/>
            <a:ext cx="14600237" cy="6002337"/>
          </a:xfrm>
          <a:prstGeom prst="rect">
            <a:avLst/>
          </a:prstGeom>
          <a:noFill/>
          <a:ln>
            <a:noFill/>
          </a:ln>
        </p:spPr>
        <p:txBody>
          <a:bodyPr anchorCtr="0" anchor="t" bIns="0" lIns="0" spcFirstLastPara="1" rIns="0" wrap="square" tIns="0">
            <a:spAutoFit/>
          </a:bodyPr>
          <a:lstStyle/>
          <a:p>
            <a:pPr indent="0" lvl="0" marL="0" marR="0" rtl="0" algn="ctr">
              <a:lnSpc>
                <a:spcPct val="106250"/>
              </a:lnSpc>
              <a:spcBef>
                <a:spcPts val="0"/>
              </a:spcBef>
              <a:spcAft>
                <a:spcPts val="0"/>
              </a:spcAft>
              <a:buClr>
                <a:schemeClr val="dk1"/>
              </a:buClr>
              <a:buSzPts val="4800"/>
              <a:buFont typeface="Calibri"/>
              <a:buNone/>
            </a:pPr>
            <a:r>
              <a:t/>
            </a:r>
            <a:endParaRPr b="1" i="0" sz="4800" u="sng">
              <a:solidFill>
                <a:schemeClr val="dk1"/>
              </a:solidFill>
              <a:latin typeface="Times New Roman"/>
              <a:ea typeface="Times New Roman"/>
              <a:cs typeface="Times New Roman"/>
              <a:sym typeface="Times New Roman"/>
            </a:endParaRPr>
          </a:p>
          <a:p>
            <a:pPr indent="0" lvl="0" marL="0" marR="0" rtl="0" algn="ctr">
              <a:lnSpc>
                <a:spcPct val="106250"/>
              </a:lnSpc>
              <a:spcBef>
                <a:spcPts val="0"/>
              </a:spcBef>
              <a:spcAft>
                <a:spcPts val="0"/>
              </a:spcAft>
              <a:buClr>
                <a:schemeClr val="dk1"/>
              </a:buClr>
              <a:buSzPts val="4800"/>
              <a:buFont typeface="Times New Roman"/>
              <a:buNone/>
            </a:pPr>
            <a:r>
              <a:rPr b="1" i="0" lang="en-US" sz="4800" u="sng">
                <a:solidFill>
                  <a:schemeClr val="dk1"/>
                </a:solidFill>
                <a:latin typeface="Times New Roman"/>
                <a:ea typeface="Times New Roman"/>
                <a:cs typeface="Times New Roman"/>
                <a:sym typeface="Times New Roman"/>
              </a:rPr>
              <a:t>Vocabulary</a:t>
            </a:r>
            <a:endParaRPr/>
          </a:p>
          <a:p>
            <a:pPr indent="0" lvl="0" marL="0" marR="0" rtl="0" algn="ctr">
              <a:lnSpc>
                <a:spcPct val="141666"/>
              </a:lnSpc>
              <a:spcBef>
                <a:spcPts val="0"/>
              </a:spcBef>
              <a:spcAft>
                <a:spcPts val="0"/>
              </a:spcAft>
              <a:buClr>
                <a:schemeClr val="dk1"/>
              </a:buClr>
              <a:buSzPts val="3600"/>
              <a:buFont typeface="Calibri"/>
              <a:buNone/>
            </a:pPr>
            <a:r>
              <a:t/>
            </a:r>
            <a:endParaRPr b="1" i="0" sz="3600" u="sng">
              <a:solidFill>
                <a:schemeClr val="dk1"/>
              </a:solidFill>
              <a:latin typeface="Times New Roman"/>
              <a:ea typeface="Times New Roman"/>
              <a:cs typeface="Times New Roman"/>
              <a:sym typeface="Times New Roman"/>
            </a:endParaRPr>
          </a:p>
          <a:p>
            <a:pPr indent="0" lvl="0" marL="0" marR="0" rtl="0" algn="l">
              <a:lnSpc>
                <a:spcPct val="141666"/>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idiomatic expressions, antonym and synonyms, vocabulary application in situational verbal skills </a:t>
            </a:r>
            <a:endParaRPr/>
          </a:p>
          <a:p>
            <a:pPr indent="0" lvl="0" marL="0" marR="0" rtl="0" algn="l">
              <a:lnSpc>
                <a:spcPct val="141666"/>
              </a:lnSpc>
              <a:spcBef>
                <a:spcPts val="0"/>
              </a:spcBef>
              <a:spcAft>
                <a:spcPts val="0"/>
              </a:spcAft>
              <a:buClr>
                <a:schemeClr val="dk1"/>
              </a:buClr>
              <a:buSzPts val="3600"/>
              <a:buFont typeface="Calibri"/>
              <a:buNone/>
            </a:pPr>
            <a:r>
              <a:t/>
            </a:r>
            <a:endParaRPr b="1" i="0" sz="3600" u="none">
              <a:solidFill>
                <a:schemeClr val="dk1"/>
              </a:solidFill>
              <a:latin typeface="Times New Roman"/>
              <a:ea typeface="Times New Roman"/>
              <a:cs typeface="Times New Roman"/>
              <a:sym typeface="Times New Roman"/>
            </a:endParaRPr>
          </a:p>
          <a:p>
            <a:pPr indent="0" lvl="0" marL="0" marR="0" rtl="0" algn="ctr">
              <a:lnSpc>
                <a:spcPct val="106250"/>
              </a:lnSpc>
              <a:spcBef>
                <a:spcPts val="0"/>
              </a:spcBef>
              <a:spcAft>
                <a:spcPts val="0"/>
              </a:spcAft>
              <a:buClr>
                <a:schemeClr val="dk1"/>
              </a:buClr>
              <a:buSzPts val="4800"/>
              <a:buFont typeface="Times New Roman"/>
              <a:buNone/>
            </a:pPr>
            <a:r>
              <a:rPr b="1" i="0" lang="en-US" sz="4800" u="sng">
                <a:solidFill>
                  <a:schemeClr val="dk1"/>
                </a:solidFill>
                <a:latin typeface="Times New Roman"/>
                <a:ea typeface="Times New Roman"/>
                <a:cs typeface="Times New Roman"/>
                <a:sym typeface="Times New Roman"/>
              </a:rPr>
              <a:t>Sentence completion</a:t>
            </a:r>
            <a:endParaRPr/>
          </a:p>
          <a:p>
            <a:pPr indent="0" lvl="0" marL="0" marR="0" rtl="0" algn="l">
              <a:lnSpc>
                <a:spcPct val="141666"/>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introduction to sentence completion based on phrases and clauses, various exercise sentence completion based on phrases and clauses</a:t>
            </a:r>
            <a:endParaRPr/>
          </a:p>
        </p:txBody>
      </p:sp>
      <p:grpSp>
        <p:nvGrpSpPr>
          <p:cNvPr id="363" name="Google Shape;363;p14"/>
          <p:cNvGrpSpPr/>
          <p:nvPr/>
        </p:nvGrpSpPr>
        <p:grpSpPr>
          <a:xfrm>
            <a:off x="15857537" y="450850"/>
            <a:ext cx="603250" cy="603250"/>
            <a:chOff x="0" y="0"/>
            <a:chExt cx="812800" cy="812800"/>
          </a:xfrm>
        </p:grpSpPr>
        <p:sp>
          <p:nvSpPr>
            <p:cNvPr id="364" name="Google Shape;364;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65" name="Google Shape;365;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66" name="Google Shape;366;p14"/>
          <p:cNvGrpSpPr/>
          <p:nvPr/>
        </p:nvGrpSpPr>
        <p:grpSpPr>
          <a:xfrm>
            <a:off x="16048037" y="1277937"/>
            <a:ext cx="827087" cy="827087"/>
            <a:chOff x="0" y="0"/>
            <a:chExt cx="812800" cy="812800"/>
          </a:xfrm>
        </p:grpSpPr>
        <p:sp>
          <p:nvSpPr>
            <p:cNvPr id="367" name="Google Shape;367;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68" name="Google Shape;368;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369" name="Google Shape;369;p14"/>
          <p:cNvPicPr preferRelativeResize="0"/>
          <p:nvPr/>
        </p:nvPicPr>
        <p:blipFill rotWithShape="1">
          <a:blip r:embed="rId6">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5"/>
          <p:cNvSpPr txBox="1"/>
          <p:nvPr/>
        </p:nvSpPr>
        <p:spPr>
          <a:xfrm>
            <a:off x="2108200" y="342900"/>
            <a:ext cx="13903325" cy="2057400"/>
          </a:xfrm>
          <a:prstGeom prst="rect">
            <a:avLst/>
          </a:prstGeom>
          <a:noFill/>
          <a:ln>
            <a:noFill/>
          </a:ln>
        </p:spPr>
        <p:txBody>
          <a:bodyPr anchorCtr="0" anchor="t" bIns="0" lIns="0" spcFirstLastPara="1" rIns="0" wrap="square" tIns="0">
            <a:spAutoFit/>
          </a:bodyPr>
          <a:lstStyle/>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Course Content: </a:t>
            </a:r>
            <a:endParaRPr/>
          </a:p>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Unit 4 details</a:t>
            </a:r>
            <a:endParaRPr/>
          </a:p>
        </p:txBody>
      </p:sp>
      <p:grpSp>
        <p:nvGrpSpPr>
          <p:cNvPr id="375" name="Google Shape;375;p15"/>
          <p:cNvGrpSpPr/>
          <p:nvPr/>
        </p:nvGrpSpPr>
        <p:grpSpPr>
          <a:xfrm>
            <a:off x="0" y="2681287"/>
            <a:ext cx="18288000" cy="7605712"/>
            <a:chOff x="0" y="-38131"/>
            <a:chExt cx="5141117" cy="2319622"/>
          </a:xfrm>
        </p:grpSpPr>
        <p:sp>
          <p:nvSpPr>
            <p:cNvPr id="376" name="Google Shape;376;p15"/>
            <p:cNvSpPr/>
            <p:nvPr/>
          </p:nvSpPr>
          <p:spPr>
            <a:xfrm>
              <a:off x="0" y="0"/>
              <a:ext cx="5139510" cy="2281491"/>
            </a:xfrm>
            <a:custGeom>
              <a:rect b="b" l="l" r="r" t="t"/>
              <a:pathLst>
                <a:path extrusionOk="0" h="2281491" w="5512611">
                  <a:moveTo>
                    <a:pt x="0" y="0"/>
                  </a:moveTo>
                  <a:lnTo>
                    <a:pt x="5512611" y="0"/>
                  </a:lnTo>
                  <a:lnTo>
                    <a:pt x="5512611" y="2281491"/>
                  </a:lnTo>
                  <a:lnTo>
                    <a:pt x="0" y="2281491"/>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77" name="Google Shape;377;p15"/>
            <p:cNvSpPr txBox="1"/>
            <p:nvPr/>
          </p:nvSpPr>
          <p:spPr>
            <a:xfrm>
              <a:off x="0" y="-38131"/>
              <a:ext cx="5141117" cy="2319622"/>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78" name="Google Shape;378;p15"/>
          <p:cNvGrpSpPr/>
          <p:nvPr/>
        </p:nvGrpSpPr>
        <p:grpSpPr>
          <a:xfrm>
            <a:off x="1028700" y="2468378"/>
            <a:ext cx="16230600" cy="6972484"/>
            <a:chOff x="0" y="-38100"/>
            <a:chExt cx="4274726" cy="1836555"/>
          </a:xfrm>
        </p:grpSpPr>
        <p:sp>
          <p:nvSpPr>
            <p:cNvPr id="379" name="Google Shape;379;p15"/>
            <p:cNvSpPr/>
            <p:nvPr/>
          </p:nvSpPr>
          <p:spPr>
            <a:xfrm>
              <a:off x="0" y="0"/>
              <a:ext cx="4274726" cy="1798455"/>
            </a:xfrm>
            <a:custGeom>
              <a:rect b="b" l="l" r="r" t="t"/>
              <a:pathLst>
                <a:path extrusionOk="0" h="1798455" w="4274726">
                  <a:moveTo>
                    <a:pt x="35298" y="0"/>
                  </a:moveTo>
                  <a:lnTo>
                    <a:pt x="4239428" y="0"/>
                  </a:lnTo>
                  <a:cubicBezTo>
                    <a:pt x="4248790" y="0"/>
                    <a:pt x="4257768" y="3719"/>
                    <a:pt x="4264387" y="10338"/>
                  </a:cubicBezTo>
                  <a:cubicBezTo>
                    <a:pt x="4271007" y="16958"/>
                    <a:pt x="4274726" y="25936"/>
                    <a:pt x="4274726" y="35298"/>
                  </a:cubicBezTo>
                  <a:lnTo>
                    <a:pt x="4274726" y="1763157"/>
                  </a:lnTo>
                  <a:cubicBezTo>
                    <a:pt x="4274726" y="1772519"/>
                    <a:pt x="4271007" y="1781497"/>
                    <a:pt x="4264387" y="1788116"/>
                  </a:cubicBezTo>
                  <a:cubicBezTo>
                    <a:pt x="4257768" y="1794736"/>
                    <a:pt x="4248790" y="1798455"/>
                    <a:pt x="4239428" y="1798455"/>
                  </a:cubicBezTo>
                  <a:lnTo>
                    <a:pt x="35298" y="1798455"/>
                  </a:lnTo>
                  <a:cubicBezTo>
                    <a:pt x="25936" y="1798455"/>
                    <a:pt x="16958" y="1794736"/>
                    <a:pt x="10338" y="1788116"/>
                  </a:cubicBezTo>
                  <a:cubicBezTo>
                    <a:pt x="3719" y="1781497"/>
                    <a:pt x="0" y="1772519"/>
                    <a:pt x="0" y="1763157"/>
                  </a:cubicBezTo>
                  <a:lnTo>
                    <a:pt x="0" y="35298"/>
                  </a:lnTo>
                  <a:cubicBezTo>
                    <a:pt x="0" y="25936"/>
                    <a:pt x="3719" y="16958"/>
                    <a:pt x="10338" y="10338"/>
                  </a:cubicBezTo>
                  <a:cubicBezTo>
                    <a:pt x="16958" y="3719"/>
                    <a:pt x="25936" y="0"/>
                    <a:pt x="35298" y="0"/>
                  </a:cubicBezTo>
                  <a:close/>
                </a:path>
              </a:pathLst>
            </a:custGeom>
            <a:solidFill>
              <a:srgbClr val="000000">
                <a:alpha val="0"/>
              </a:srgbClr>
            </a:solidFill>
            <a:ln cap="rnd" cmpd="sng" w="2476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80" name="Google Shape;380;p15"/>
            <p:cNvSpPr txBox="1"/>
            <p:nvPr/>
          </p:nvSpPr>
          <p:spPr>
            <a:xfrm>
              <a:off x="0" y="-38100"/>
              <a:ext cx="4274726" cy="183655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381" name="Google Shape;381;p15"/>
          <p:cNvSpPr/>
          <p:nvPr/>
        </p:nvSpPr>
        <p:spPr>
          <a:xfrm>
            <a:off x="14973300" y="6819900"/>
            <a:ext cx="2974975" cy="2974975"/>
          </a:xfrm>
          <a:custGeom>
            <a:rect b="b" l="l" r="r" t="t"/>
            <a:pathLst>
              <a:path extrusionOk="0" h="2974729" w="2974729">
                <a:moveTo>
                  <a:pt x="0" y="0"/>
                </a:moveTo>
                <a:lnTo>
                  <a:pt x="2974729" y="0"/>
                </a:lnTo>
                <a:lnTo>
                  <a:pt x="2974729" y="2974729"/>
                </a:lnTo>
                <a:lnTo>
                  <a:pt x="0" y="297472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82" name="Google Shape;382;p15"/>
          <p:cNvSpPr/>
          <p:nvPr/>
        </p:nvSpPr>
        <p:spPr>
          <a:xfrm>
            <a:off x="1219200" y="2801937"/>
            <a:ext cx="1217612" cy="1622425"/>
          </a:xfrm>
          <a:custGeom>
            <a:rect b="b" l="l" r="r" t="t"/>
            <a:pathLst>
              <a:path extrusionOk="0" h="1621791" w="1217817">
                <a:moveTo>
                  <a:pt x="0" y="0"/>
                </a:moveTo>
                <a:lnTo>
                  <a:pt x="1217817" y="0"/>
                </a:lnTo>
                <a:lnTo>
                  <a:pt x="1217817" y="1621790"/>
                </a:lnTo>
                <a:lnTo>
                  <a:pt x="0" y="16217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83" name="Google Shape;383;p15"/>
          <p:cNvSpPr/>
          <p:nvPr/>
        </p:nvSpPr>
        <p:spPr>
          <a:xfrm>
            <a:off x="15087600" y="7124700"/>
            <a:ext cx="1173162" cy="1493837"/>
          </a:xfrm>
          <a:custGeom>
            <a:rect b="b" l="l" r="r" t="t"/>
            <a:pathLst>
              <a:path extrusionOk="0" h="1493964" w="1173441">
                <a:moveTo>
                  <a:pt x="0" y="0"/>
                </a:moveTo>
                <a:lnTo>
                  <a:pt x="1173441" y="0"/>
                </a:lnTo>
                <a:lnTo>
                  <a:pt x="1173441" y="1493964"/>
                </a:lnTo>
                <a:lnTo>
                  <a:pt x="0" y="14939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384" name="Google Shape;384;p15"/>
          <p:cNvGrpSpPr/>
          <p:nvPr/>
        </p:nvGrpSpPr>
        <p:grpSpPr>
          <a:xfrm>
            <a:off x="16744950" y="-981075"/>
            <a:ext cx="2863850" cy="2863850"/>
            <a:chOff x="0" y="0"/>
            <a:chExt cx="812800" cy="812800"/>
          </a:xfrm>
        </p:grpSpPr>
        <p:sp>
          <p:nvSpPr>
            <p:cNvPr id="385" name="Google Shape;385;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86" name="Google Shape;386;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387" name="Google Shape;387;p15"/>
          <p:cNvSpPr txBox="1"/>
          <p:nvPr/>
        </p:nvSpPr>
        <p:spPr>
          <a:xfrm>
            <a:off x="2108200" y="2857500"/>
            <a:ext cx="13344525" cy="3994150"/>
          </a:xfrm>
          <a:prstGeom prst="rect">
            <a:avLst/>
          </a:prstGeom>
          <a:noFill/>
          <a:ln>
            <a:noFill/>
          </a:ln>
        </p:spPr>
        <p:txBody>
          <a:bodyPr anchorCtr="0" anchor="t" bIns="0" lIns="0" spcFirstLastPara="1" rIns="0" wrap="square" tIns="0">
            <a:spAutoFit/>
          </a:bodyPr>
          <a:lstStyle/>
          <a:p>
            <a:pPr indent="0" lvl="0" marL="0" marR="0" rtl="0" algn="ctr">
              <a:lnSpc>
                <a:spcPct val="106250"/>
              </a:lnSpc>
              <a:spcBef>
                <a:spcPts val="0"/>
              </a:spcBef>
              <a:spcAft>
                <a:spcPts val="0"/>
              </a:spcAft>
              <a:buClr>
                <a:schemeClr val="dk1"/>
              </a:buClr>
              <a:buSzPts val="4800"/>
              <a:buFont typeface="Times New Roman"/>
              <a:buNone/>
            </a:pPr>
            <a:r>
              <a:rPr b="1" i="0" lang="en-US" sz="4800" u="sng">
                <a:solidFill>
                  <a:schemeClr val="dk1"/>
                </a:solidFill>
                <a:latin typeface="Times New Roman"/>
                <a:ea typeface="Times New Roman"/>
                <a:cs typeface="Times New Roman"/>
                <a:sym typeface="Times New Roman"/>
              </a:rPr>
              <a:t>Verbal presentation &amp; Essay writing</a:t>
            </a:r>
            <a:endParaRPr/>
          </a:p>
          <a:p>
            <a:pPr indent="0" lvl="0" marL="0" marR="0" rtl="0" algn="just">
              <a:lnSpc>
                <a:spcPct val="141666"/>
              </a:lnSpc>
              <a:spcBef>
                <a:spcPts val="0"/>
              </a:spcBef>
              <a:spcAft>
                <a:spcPts val="0"/>
              </a:spcAft>
              <a:buClr>
                <a:schemeClr val="dk1"/>
              </a:buClr>
              <a:buSzPts val="3600"/>
              <a:buFont typeface="Calibri"/>
              <a:buNone/>
            </a:pPr>
            <a:r>
              <a:t/>
            </a:r>
            <a:endParaRPr b="1" i="0" sz="3600" u="sng">
              <a:solidFill>
                <a:schemeClr val="dk1"/>
              </a:solidFill>
              <a:latin typeface="Times New Roman"/>
              <a:ea typeface="Times New Roman"/>
              <a:cs typeface="Times New Roman"/>
              <a:sym typeface="Times New Roman"/>
            </a:endParaRPr>
          </a:p>
          <a:p>
            <a:pPr indent="0" lvl="0" marL="0" marR="0" rtl="0" algn="just">
              <a:lnSpc>
                <a:spcPct val="141666"/>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thesis statement, essay statement, writing introduction, writing body paragraphs, concluding the essay, useful phrases for essay writing, verbal presentation of academic and professional topics</a:t>
            </a:r>
            <a:endParaRPr/>
          </a:p>
          <a:p>
            <a:pPr indent="0" lvl="0" marL="0" marR="0" rtl="0" algn="l">
              <a:lnSpc>
                <a:spcPct val="100000"/>
              </a:lnSpc>
              <a:spcBef>
                <a:spcPts val="0"/>
              </a:spcBef>
              <a:spcAft>
                <a:spcPts val="0"/>
              </a:spcAft>
              <a:buNone/>
            </a:pPr>
            <a:r>
              <a:t/>
            </a:r>
            <a:endParaRPr b="1" i="0" sz="3600" u="none">
              <a:solidFill>
                <a:schemeClr val="dk1"/>
              </a:solidFill>
              <a:latin typeface="Times New Roman"/>
              <a:ea typeface="Times New Roman"/>
              <a:cs typeface="Times New Roman"/>
              <a:sym typeface="Times New Roman"/>
            </a:endParaRPr>
          </a:p>
        </p:txBody>
      </p:sp>
      <p:grpSp>
        <p:nvGrpSpPr>
          <p:cNvPr id="388" name="Google Shape;388;p15"/>
          <p:cNvGrpSpPr/>
          <p:nvPr/>
        </p:nvGrpSpPr>
        <p:grpSpPr>
          <a:xfrm>
            <a:off x="15857537" y="450850"/>
            <a:ext cx="603250" cy="603250"/>
            <a:chOff x="0" y="0"/>
            <a:chExt cx="812800" cy="812800"/>
          </a:xfrm>
        </p:grpSpPr>
        <p:sp>
          <p:nvSpPr>
            <p:cNvPr id="389" name="Google Shape;389;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90" name="Google Shape;390;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91" name="Google Shape;391;p15"/>
          <p:cNvGrpSpPr/>
          <p:nvPr/>
        </p:nvGrpSpPr>
        <p:grpSpPr>
          <a:xfrm>
            <a:off x="16048037" y="1277937"/>
            <a:ext cx="827087" cy="827087"/>
            <a:chOff x="0" y="0"/>
            <a:chExt cx="812800" cy="812800"/>
          </a:xfrm>
        </p:grpSpPr>
        <p:sp>
          <p:nvSpPr>
            <p:cNvPr id="392" name="Google Shape;392;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393" name="Google Shape;393;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394" name="Google Shape;394;p15"/>
          <p:cNvPicPr preferRelativeResize="0"/>
          <p:nvPr/>
        </p:nvPicPr>
        <p:blipFill rotWithShape="1">
          <a:blip r:embed="rId6">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6"/>
          <p:cNvSpPr txBox="1"/>
          <p:nvPr/>
        </p:nvSpPr>
        <p:spPr>
          <a:xfrm>
            <a:off x="2108200" y="342900"/>
            <a:ext cx="13903325" cy="2057400"/>
          </a:xfrm>
          <a:prstGeom prst="rect">
            <a:avLst/>
          </a:prstGeom>
          <a:noFill/>
          <a:ln>
            <a:noFill/>
          </a:ln>
        </p:spPr>
        <p:txBody>
          <a:bodyPr anchorCtr="0" anchor="t" bIns="0" lIns="0" spcFirstLastPara="1" rIns="0" wrap="square" tIns="0">
            <a:spAutoFit/>
          </a:bodyPr>
          <a:lstStyle/>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Course Content: </a:t>
            </a:r>
            <a:endParaRPr/>
          </a:p>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Unit 5 details</a:t>
            </a:r>
            <a:endParaRPr/>
          </a:p>
        </p:txBody>
      </p:sp>
      <p:grpSp>
        <p:nvGrpSpPr>
          <p:cNvPr id="400" name="Google Shape;400;p16"/>
          <p:cNvGrpSpPr/>
          <p:nvPr/>
        </p:nvGrpSpPr>
        <p:grpSpPr>
          <a:xfrm>
            <a:off x="6350" y="2933409"/>
            <a:ext cx="18253075" cy="7363116"/>
            <a:chOff x="0" y="-38100"/>
            <a:chExt cx="5512611" cy="2319591"/>
          </a:xfrm>
        </p:grpSpPr>
        <p:sp>
          <p:nvSpPr>
            <p:cNvPr id="401" name="Google Shape;401;p16"/>
            <p:cNvSpPr/>
            <p:nvPr/>
          </p:nvSpPr>
          <p:spPr>
            <a:xfrm>
              <a:off x="0" y="0"/>
              <a:ext cx="5512611" cy="2281491"/>
            </a:xfrm>
            <a:custGeom>
              <a:rect b="b" l="l" r="r" t="t"/>
              <a:pathLst>
                <a:path extrusionOk="0" h="2281491" w="5512611">
                  <a:moveTo>
                    <a:pt x="0" y="0"/>
                  </a:moveTo>
                  <a:lnTo>
                    <a:pt x="5512611" y="0"/>
                  </a:lnTo>
                  <a:lnTo>
                    <a:pt x="5512611" y="2281491"/>
                  </a:lnTo>
                  <a:lnTo>
                    <a:pt x="0" y="2281491"/>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02" name="Google Shape;402;p16"/>
            <p:cNvSpPr txBox="1"/>
            <p:nvPr/>
          </p:nvSpPr>
          <p:spPr>
            <a:xfrm>
              <a:off x="0" y="-38100"/>
              <a:ext cx="5512611" cy="231959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403" name="Google Shape;403;p16"/>
          <p:cNvGrpSpPr/>
          <p:nvPr/>
        </p:nvGrpSpPr>
        <p:grpSpPr>
          <a:xfrm>
            <a:off x="1028700" y="2468378"/>
            <a:ext cx="16230600" cy="6972484"/>
            <a:chOff x="0" y="-38100"/>
            <a:chExt cx="4274726" cy="1836555"/>
          </a:xfrm>
        </p:grpSpPr>
        <p:sp>
          <p:nvSpPr>
            <p:cNvPr id="404" name="Google Shape;404;p16"/>
            <p:cNvSpPr/>
            <p:nvPr/>
          </p:nvSpPr>
          <p:spPr>
            <a:xfrm>
              <a:off x="0" y="0"/>
              <a:ext cx="4274726" cy="1798455"/>
            </a:xfrm>
            <a:custGeom>
              <a:rect b="b" l="l" r="r" t="t"/>
              <a:pathLst>
                <a:path extrusionOk="0" h="1798455" w="4274726">
                  <a:moveTo>
                    <a:pt x="35298" y="0"/>
                  </a:moveTo>
                  <a:lnTo>
                    <a:pt x="4239428" y="0"/>
                  </a:lnTo>
                  <a:cubicBezTo>
                    <a:pt x="4248790" y="0"/>
                    <a:pt x="4257768" y="3719"/>
                    <a:pt x="4264387" y="10338"/>
                  </a:cubicBezTo>
                  <a:cubicBezTo>
                    <a:pt x="4271007" y="16958"/>
                    <a:pt x="4274726" y="25936"/>
                    <a:pt x="4274726" y="35298"/>
                  </a:cubicBezTo>
                  <a:lnTo>
                    <a:pt x="4274726" y="1763157"/>
                  </a:lnTo>
                  <a:cubicBezTo>
                    <a:pt x="4274726" y="1772519"/>
                    <a:pt x="4271007" y="1781497"/>
                    <a:pt x="4264387" y="1788116"/>
                  </a:cubicBezTo>
                  <a:cubicBezTo>
                    <a:pt x="4257768" y="1794736"/>
                    <a:pt x="4248790" y="1798455"/>
                    <a:pt x="4239428" y="1798455"/>
                  </a:cubicBezTo>
                  <a:lnTo>
                    <a:pt x="35298" y="1798455"/>
                  </a:lnTo>
                  <a:cubicBezTo>
                    <a:pt x="25936" y="1798455"/>
                    <a:pt x="16958" y="1794736"/>
                    <a:pt x="10338" y="1788116"/>
                  </a:cubicBezTo>
                  <a:cubicBezTo>
                    <a:pt x="3719" y="1781497"/>
                    <a:pt x="0" y="1772519"/>
                    <a:pt x="0" y="1763157"/>
                  </a:cubicBezTo>
                  <a:lnTo>
                    <a:pt x="0" y="35298"/>
                  </a:lnTo>
                  <a:cubicBezTo>
                    <a:pt x="0" y="25936"/>
                    <a:pt x="3719" y="16958"/>
                    <a:pt x="10338" y="10338"/>
                  </a:cubicBezTo>
                  <a:cubicBezTo>
                    <a:pt x="16958" y="3719"/>
                    <a:pt x="25936" y="0"/>
                    <a:pt x="35298" y="0"/>
                  </a:cubicBezTo>
                  <a:close/>
                </a:path>
              </a:pathLst>
            </a:custGeom>
            <a:solidFill>
              <a:srgbClr val="000000">
                <a:alpha val="0"/>
              </a:srgbClr>
            </a:solidFill>
            <a:ln cap="rnd" cmpd="sng" w="2476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05" name="Google Shape;405;p16"/>
            <p:cNvSpPr txBox="1"/>
            <p:nvPr/>
          </p:nvSpPr>
          <p:spPr>
            <a:xfrm>
              <a:off x="0" y="-38100"/>
              <a:ext cx="4274726" cy="183655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406" name="Google Shape;406;p16"/>
          <p:cNvSpPr/>
          <p:nvPr/>
        </p:nvSpPr>
        <p:spPr>
          <a:xfrm>
            <a:off x="-152400" y="2300287"/>
            <a:ext cx="2974975" cy="2974975"/>
          </a:xfrm>
          <a:custGeom>
            <a:rect b="b" l="l" r="r" t="t"/>
            <a:pathLst>
              <a:path extrusionOk="0" h="2974729" w="2974729">
                <a:moveTo>
                  <a:pt x="0" y="0"/>
                </a:moveTo>
                <a:lnTo>
                  <a:pt x="2974729" y="0"/>
                </a:lnTo>
                <a:lnTo>
                  <a:pt x="2974729" y="2974728"/>
                </a:lnTo>
                <a:lnTo>
                  <a:pt x="0" y="297472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07" name="Google Shape;407;p16"/>
          <p:cNvSpPr/>
          <p:nvPr/>
        </p:nvSpPr>
        <p:spPr>
          <a:xfrm>
            <a:off x="14973300" y="6819900"/>
            <a:ext cx="2974975" cy="2974975"/>
          </a:xfrm>
          <a:custGeom>
            <a:rect b="b" l="l" r="r" t="t"/>
            <a:pathLst>
              <a:path extrusionOk="0" h="2974729" w="2974729">
                <a:moveTo>
                  <a:pt x="0" y="0"/>
                </a:moveTo>
                <a:lnTo>
                  <a:pt x="2974729" y="0"/>
                </a:lnTo>
                <a:lnTo>
                  <a:pt x="2974729" y="2974729"/>
                </a:lnTo>
                <a:lnTo>
                  <a:pt x="0" y="297472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08" name="Google Shape;408;p16"/>
          <p:cNvSpPr/>
          <p:nvPr/>
        </p:nvSpPr>
        <p:spPr>
          <a:xfrm>
            <a:off x="1219200" y="3695700"/>
            <a:ext cx="1217612" cy="1622425"/>
          </a:xfrm>
          <a:custGeom>
            <a:rect b="b" l="l" r="r" t="t"/>
            <a:pathLst>
              <a:path extrusionOk="0" h="1621791" w="1217817">
                <a:moveTo>
                  <a:pt x="0" y="0"/>
                </a:moveTo>
                <a:lnTo>
                  <a:pt x="1217817" y="0"/>
                </a:lnTo>
                <a:lnTo>
                  <a:pt x="1217817" y="1621790"/>
                </a:lnTo>
                <a:lnTo>
                  <a:pt x="0" y="16217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09" name="Google Shape;409;p16"/>
          <p:cNvSpPr/>
          <p:nvPr/>
        </p:nvSpPr>
        <p:spPr>
          <a:xfrm>
            <a:off x="15087600" y="7124700"/>
            <a:ext cx="1173162" cy="1493837"/>
          </a:xfrm>
          <a:custGeom>
            <a:rect b="b" l="l" r="r" t="t"/>
            <a:pathLst>
              <a:path extrusionOk="0" h="1493964" w="1173441">
                <a:moveTo>
                  <a:pt x="0" y="0"/>
                </a:moveTo>
                <a:lnTo>
                  <a:pt x="1173441" y="0"/>
                </a:lnTo>
                <a:lnTo>
                  <a:pt x="1173441" y="1493964"/>
                </a:lnTo>
                <a:lnTo>
                  <a:pt x="0" y="14939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410" name="Google Shape;410;p16"/>
          <p:cNvGrpSpPr/>
          <p:nvPr/>
        </p:nvGrpSpPr>
        <p:grpSpPr>
          <a:xfrm>
            <a:off x="16744950" y="-981075"/>
            <a:ext cx="2863850" cy="2863850"/>
            <a:chOff x="0" y="0"/>
            <a:chExt cx="812800" cy="812800"/>
          </a:xfrm>
        </p:grpSpPr>
        <p:sp>
          <p:nvSpPr>
            <p:cNvPr id="411" name="Google Shape;411;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12" name="Google Shape;412;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413" name="Google Shape;413;p16"/>
          <p:cNvSpPr txBox="1"/>
          <p:nvPr/>
        </p:nvSpPr>
        <p:spPr>
          <a:xfrm>
            <a:off x="2209800" y="3771900"/>
            <a:ext cx="13344525" cy="3333750"/>
          </a:xfrm>
          <a:prstGeom prst="rect">
            <a:avLst/>
          </a:prstGeom>
          <a:noFill/>
          <a:ln>
            <a:noFill/>
          </a:ln>
        </p:spPr>
        <p:txBody>
          <a:bodyPr anchorCtr="0" anchor="t" bIns="0" lIns="0" spcFirstLastPara="1" rIns="0" wrap="square" tIns="0">
            <a:spAutoFit/>
          </a:bodyPr>
          <a:lstStyle/>
          <a:p>
            <a:pPr indent="0" lvl="0" marL="0" marR="0" rtl="0" algn="ctr">
              <a:lnSpc>
                <a:spcPct val="106250"/>
              </a:lnSpc>
              <a:spcBef>
                <a:spcPts val="0"/>
              </a:spcBef>
              <a:spcAft>
                <a:spcPts val="0"/>
              </a:spcAft>
              <a:buClr>
                <a:schemeClr val="dk1"/>
              </a:buClr>
              <a:buSzPts val="4800"/>
              <a:buFont typeface="Times New Roman"/>
              <a:buNone/>
            </a:pPr>
            <a:r>
              <a:rPr b="1" i="0" lang="en-US" sz="4800" u="sng">
                <a:solidFill>
                  <a:schemeClr val="dk1"/>
                </a:solidFill>
                <a:latin typeface="Times New Roman"/>
                <a:ea typeface="Times New Roman"/>
                <a:cs typeface="Times New Roman"/>
                <a:sym typeface="Times New Roman"/>
              </a:rPr>
              <a:t>Reading comprehension </a:t>
            </a:r>
            <a:endParaRPr/>
          </a:p>
          <a:p>
            <a:pPr indent="0" lvl="0" marL="0" marR="0" rtl="0" algn="just">
              <a:lnSpc>
                <a:spcPct val="141666"/>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types of questions in reading comprehension, introduction to reading comprehension questions based on inference, main idea, reference based exercises based on inference, vocabulary based, comprehension dialogue</a:t>
            </a:r>
            <a:endParaRPr/>
          </a:p>
        </p:txBody>
      </p:sp>
      <p:grpSp>
        <p:nvGrpSpPr>
          <p:cNvPr id="414" name="Google Shape;414;p16"/>
          <p:cNvGrpSpPr/>
          <p:nvPr/>
        </p:nvGrpSpPr>
        <p:grpSpPr>
          <a:xfrm>
            <a:off x="15857537" y="450850"/>
            <a:ext cx="603250" cy="603250"/>
            <a:chOff x="0" y="0"/>
            <a:chExt cx="812800" cy="812800"/>
          </a:xfrm>
        </p:grpSpPr>
        <p:sp>
          <p:nvSpPr>
            <p:cNvPr id="415" name="Google Shape;41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16" name="Google Shape;416;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417" name="Google Shape;417;p16"/>
          <p:cNvGrpSpPr/>
          <p:nvPr/>
        </p:nvGrpSpPr>
        <p:grpSpPr>
          <a:xfrm>
            <a:off x="16048037" y="1277937"/>
            <a:ext cx="827087" cy="827087"/>
            <a:chOff x="0" y="0"/>
            <a:chExt cx="812800" cy="812800"/>
          </a:xfrm>
        </p:grpSpPr>
        <p:sp>
          <p:nvSpPr>
            <p:cNvPr id="418" name="Google Shape;41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19" name="Google Shape;419;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420" name="Google Shape;420;p16"/>
          <p:cNvPicPr preferRelativeResize="0"/>
          <p:nvPr/>
        </p:nvPicPr>
        <p:blipFill rotWithShape="1">
          <a:blip r:embed="rId6">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7"/>
          <p:cNvSpPr txBox="1"/>
          <p:nvPr/>
        </p:nvSpPr>
        <p:spPr>
          <a:xfrm>
            <a:off x="2108200" y="342900"/>
            <a:ext cx="13903325" cy="2057400"/>
          </a:xfrm>
          <a:prstGeom prst="rect">
            <a:avLst/>
          </a:prstGeom>
          <a:noFill/>
          <a:ln>
            <a:noFill/>
          </a:ln>
        </p:spPr>
        <p:txBody>
          <a:bodyPr anchorCtr="0" anchor="t" bIns="0" lIns="0" spcFirstLastPara="1" rIns="0" wrap="square" tIns="0">
            <a:spAutoFit/>
          </a:bodyPr>
          <a:lstStyle/>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Course Content: </a:t>
            </a:r>
            <a:endParaRPr/>
          </a:p>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Unit 6 details</a:t>
            </a:r>
            <a:endParaRPr/>
          </a:p>
        </p:txBody>
      </p:sp>
      <p:grpSp>
        <p:nvGrpSpPr>
          <p:cNvPr id="426" name="Google Shape;426;p17"/>
          <p:cNvGrpSpPr/>
          <p:nvPr/>
        </p:nvGrpSpPr>
        <p:grpSpPr>
          <a:xfrm>
            <a:off x="0" y="3000813"/>
            <a:ext cx="18288000" cy="7705287"/>
            <a:chOff x="0" y="-38100"/>
            <a:chExt cx="5512611" cy="2319591"/>
          </a:xfrm>
        </p:grpSpPr>
        <p:sp>
          <p:nvSpPr>
            <p:cNvPr id="427" name="Google Shape;427;p17"/>
            <p:cNvSpPr/>
            <p:nvPr/>
          </p:nvSpPr>
          <p:spPr>
            <a:xfrm>
              <a:off x="0" y="0"/>
              <a:ext cx="5512611" cy="2281491"/>
            </a:xfrm>
            <a:custGeom>
              <a:rect b="b" l="l" r="r" t="t"/>
              <a:pathLst>
                <a:path extrusionOk="0" h="2281491" w="5512611">
                  <a:moveTo>
                    <a:pt x="0" y="0"/>
                  </a:moveTo>
                  <a:lnTo>
                    <a:pt x="5512611" y="0"/>
                  </a:lnTo>
                  <a:lnTo>
                    <a:pt x="5512611" y="2281491"/>
                  </a:lnTo>
                  <a:lnTo>
                    <a:pt x="0" y="2281491"/>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28" name="Google Shape;428;p17"/>
            <p:cNvSpPr txBox="1"/>
            <p:nvPr/>
          </p:nvSpPr>
          <p:spPr>
            <a:xfrm>
              <a:off x="0" y="-38100"/>
              <a:ext cx="5512611" cy="231959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429" name="Google Shape;429;p17"/>
          <p:cNvGrpSpPr/>
          <p:nvPr/>
        </p:nvGrpSpPr>
        <p:grpSpPr>
          <a:xfrm>
            <a:off x="1028700" y="2468378"/>
            <a:ext cx="16230600" cy="6972484"/>
            <a:chOff x="0" y="-38100"/>
            <a:chExt cx="4274726" cy="1836555"/>
          </a:xfrm>
        </p:grpSpPr>
        <p:sp>
          <p:nvSpPr>
            <p:cNvPr id="430" name="Google Shape;430;p17"/>
            <p:cNvSpPr/>
            <p:nvPr/>
          </p:nvSpPr>
          <p:spPr>
            <a:xfrm>
              <a:off x="0" y="0"/>
              <a:ext cx="4274726" cy="1798455"/>
            </a:xfrm>
            <a:custGeom>
              <a:rect b="b" l="l" r="r" t="t"/>
              <a:pathLst>
                <a:path extrusionOk="0" h="1798455" w="4274726">
                  <a:moveTo>
                    <a:pt x="35298" y="0"/>
                  </a:moveTo>
                  <a:lnTo>
                    <a:pt x="4239428" y="0"/>
                  </a:lnTo>
                  <a:cubicBezTo>
                    <a:pt x="4248790" y="0"/>
                    <a:pt x="4257768" y="3719"/>
                    <a:pt x="4264387" y="10338"/>
                  </a:cubicBezTo>
                  <a:cubicBezTo>
                    <a:pt x="4271007" y="16958"/>
                    <a:pt x="4274726" y="25936"/>
                    <a:pt x="4274726" y="35298"/>
                  </a:cubicBezTo>
                  <a:lnTo>
                    <a:pt x="4274726" y="1763157"/>
                  </a:lnTo>
                  <a:cubicBezTo>
                    <a:pt x="4274726" y="1772519"/>
                    <a:pt x="4271007" y="1781497"/>
                    <a:pt x="4264387" y="1788116"/>
                  </a:cubicBezTo>
                  <a:cubicBezTo>
                    <a:pt x="4257768" y="1794736"/>
                    <a:pt x="4248790" y="1798455"/>
                    <a:pt x="4239428" y="1798455"/>
                  </a:cubicBezTo>
                  <a:lnTo>
                    <a:pt x="35298" y="1798455"/>
                  </a:lnTo>
                  <a:cubicBezTo>
                    <a:pt x="25936" y="1798455"/>
                    <a:pt x="16958" y="1794736"/>
                    <a:pt x="10338" y="1788116"/>
                  </a:cubicBezTo>
                  <a:cubicBezTo>
                    <a:pt x="3719" y="1781497"/>
                    <a:pt x="0" y="1772519"/>
                    <a:pt x="0" y="1763157"/>
                  </a:cubicBezTo>
                  <a:lnTo>
                    <a:pt x="0" y="35298"/>
                  </a:lnTo>
                  <a:cubicBezTo>
                    <a:pt x="0" y="25936"/>
                    <a:pt x="3719" y="16958"/>
                    <a:pt x="10338" y="10338"/>
                  </a:cubicBezTo>
                  <a:cubicBezTo>
                    <a:pt x="16958" y="3719"/>
                    <a:pt x="25936" y="0"/>
                    <a:pt x="35298" y="0"/>
                  </a:cubicBezTo>
                  <a:close/>
                </a:path>
              </a:pathLst>
            </a:custGeom>
            <a:solidFill>
              <a:srgbClr val="000000">
                <a:alpha val="0"/>
              </a:srgbClr>
            </a:solidFill>
            <a:ln cap="rnd" cmpd="sng" w="2476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31" name="Google Shape;431;p17"/>
            <p:cNvSpPr txBox="1"/>
            <p:nvPr/>
          </p:nvSpPr>
          <p:spPr>
            <a:xfrm>
              <a:off x="0" y="-38100"/>
              <a:ext cx="4274726" cy="183655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432" name="Google Shape;432;p17"/>
          <p:cNvSpPr/>
          <p:nvPr/>
        </p:nvSpPr>
        <p:spPr>
          <a:xfrm>
            <a:off x="-152400" y="2300287"/>
            <a:ext cx="2974975" cy="2974975"/>
          </a:xfrm>
          <a:custGeom>
            <a:rect b="b" l="l" r="r" t="t"/>
            <a:pathLst>
              <a:path extrusionOk="0" h="2974729" w="2974729">
                <a:moveTo>
                  <a:pt x="0" y="0"/>
                </a:moveTo>
                <a:lnTo>
                  <a:pt x="2974729" y="0"/>
                </a:lnTo>
                <a:lnTo>
                  <a:pt x="2974729" y="2974728"/>
                </a:lnTo>
                <a:lnTo>
                  <a:pt x="0" y="297472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33" name="Google Shape;433;p17"/>
          <p:cNvSpPr/>
          <p:nvPr/>
        </p:nvSpPr>
        <p:spPr>
          <a:xfrm>
            <a:off x="14973300" y="6819900"/>
            <a:ext cx="2974975" cy="2974975"/>
          </a:xfrm>
          <a:custGeom>
            <a:rect b="b" l="l" r="r" t="t"/>
            <a:pathLst>
              <a:path extrusionOk="0" h="2974729" w="2974729">
                <a:moveTo>
                  <a:pt x="0" y="0"/>
                </a:moveTo>
                <a:lnTo>
                  <a:pt x="2974729" y="0"/>
                </a:lnTo>
                <a:lnTo>
                  <a:pt x="2974729" y="2974729"/>
                </a:lnTo>
                <a:lnTo>
                  <a:pt x="0" y="297472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34" name="Google Shape;434;p17"/>
          <p:cNvSpPr/>
          <p:nvPr/>
        </p:nvSpPr>
        <p:spPr>
          <a:xfrm>
            <a:off x="1219200" y="3695700"/>
            <a:ext cx="1217612" cy="1622425"/>
          </a:xfrm>
          <a:custGeom>
            <a:rect b="b" l="l" r="r" t="t"/>
            <a:pathLst>
              <a:path extrusionOk="0" h="1621791" w="1217817">
                <a:moveTo>
                  <a:pt x="0" y="0"/>
                </a:moveTo>
                <a:lnTo>
                  <a:pt x="1217817" y="0"/>
                </a:lnTo>
                <a:lnTo>
                  <a:pt x="1217817" y="1621790"/>
                </a:lnTo>
                <a:lnTo>
                  <a:pt x="0" y="16217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35" name="Google Shape;435;p17"/>
          <p:cNvSpPr/>
          <p:nvPr/>
        </p:nvSpPr>
        <p:spPr>
          <a:xfrm>
            <a:off x="15087600" y="7124700"/>
            <a:ext cx="1173162" cy="1493837"/>
          </a:xfrm>
          <a:custGeom>
            <a:rect b="b" l="l" r="r" t="t"/>
            <a:pathLst>
              <a:path extrusionOk="0" h="1493964" w="1173441">
                <a:moveTo>
                  <a:pt x="0" y="0"/>
                </a:moveTo>
                <a:lnTo>
                  <a:pt x="1173441" y="0"/>
                </a:lnTo>
                <a:lnTo>
                  <a:pt x="1173441" y="1493964"/>
                </a:lnTo>
                <a:lnTo>
                  <a:pt x="0" y="14939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436" name="Google Shape;436;p17"/>
          <p:cNvGrpSpPr/>
          <p:nvPr/>
        </p:nvGrpSpPr>
        <p:grpSpPr>
          <a:xfrm>
            <a:off x="16744950" y="-981075"/>
            <a:ext cx="2863850" cy="2863850"/>
            <a:chOff x="0" y="0"/>
            <a:chExt cx="812800" cy="812800"/>
          </a:xfrm>
        </p:grpSpPr>
        <p:sp>
          <p:nvSpPr>
            <p:cNvPr id="437" name="Google Shape;437;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38" name="Google Shape;438;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439" name="Google Shape;439;p17"/>
          <p:cNvSpPr txBox="1"/>
          <p:nvPr/>
        </p:nvSpPr>
        <p:spPr>
          <a:xfrm>
            <a:off x="2209800" y="3924300"/>
            <a:ext cx="13344525" cy="406241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4800"/>
              <a:buFont typeface="Times New Roman"/>
              <a:buNone/>
            </a:pPr>
            <a:r>
              <a:rPr b="1" i="0" lang="en-US" sz="4800" u="sng">
                <a:solidFill>
                  <a:schemeClr val="dk1"/>
                </a:solidFill>
                <a:latin typeface="Times New Roman"/>
                <a:ea typeface="Times New Roman"/>
                <a:cs typeface="Times New Roman"/>
                <a:sym typeface="Times New Roman"/>
              </a:rPr>
              <a:t>Para jumble: </a:t>
            </a:r>
            <a:endParaRPr b="1" i="0" sz="48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types of para jumbles, fixed and movable para jumbles, verbal clues to solve para jumbles, logical clues to solve para jumbles</a:t>
            </a:r>
            <a:endParaRPr/>
          </a:p>
          <a:p>
            <a:pPr indent="0" lvl="0" marL="0" marR="0" rtl="0" algn="l">
              <a:lnSpc>
                <a:spcPct val="100000"/>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Interview Skills: role of passive instructions, useful phrases and clauses, situational competency, selective and attentive listening, panel discussion scenarios</a:t>
            </a:r>
            <a:endParaRPr/>
          </a:p>
        </p:txBody>
      </p:sp>
      <p:grpSp>
        <p:nvGrpSpPr>
          <p:cNvPr id="440" name="Google Shape;440;p17"/>
          <p:cNvGrpSpPr/>
          <p:nvPr/>
        </p:nvGrpSpPr>
        <p:grpSpPr>
          <a:xfrm>
            <a:off x="15857537" y="450850"/>
            <a:ext cx="603250" cy="603250"/>
            <a:chOff x="0" y="0"/>
            <a:chExt cx="812800" cy="812800"/>
          </a:xfrm>
        </p:grpSpPr>
        <p:sp>
          <p:nvSpPr>
            <p:cNvPr id="441" name="Google Shape;44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42" name="Google Shape;442;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443" name="Google Shape;443;p17"/>
          <p:cNvGrpSpPr/>
          <p:nvPr/>
        </p:nvGrpSpPr>
        <p:grpSpPr>
          <a:xfrm>
            <a:off x="16048037" y="1277937"/>
            <a:ext cx="827087" cy="827087"/>
            <a:chOff x="0" y="0"/>
            <a:chExt cx="812800" cy="812800"/>
          </a:xfrm>
        </p:grpSpPr>
        <p:sp>
          <p:nvSpPr>
            <p:cNvPr id="444" name="Google Shape;44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45" name="Google Shape;445;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446" name="Google Shape;446;p17"/>
          <p:cNvPicPr preferRelativeResize="0"/>
          <p:nvPr/>
        </p:nvPicPr>
        <p:blipFill rotWithShape="1">
          <a:blip r:embed="rId6">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8"/>
          <p:cNvSpPr txBox="1"/>
          <p:nvPr/>
        </p:nvSpPr>
        <p:spPr>
          <a:xfrm>
            <a:off x="2108200" y="342900"/>
            <a:ext cx="13903325" cy="2057400"/>
          </a:xfrm>
          <a:prstGeom prst="rect">
            <a:avLst/>
          </a:prstGeom>
          <a:noFill/>
          <a:ln>
            <a:noFill/>
          </a:ln>
        </p:spPr>
        <p:txBody>
          <a:bodyPr anchorCtr="0" anchor="t" bIns="0" lIns="0" spcFirstLastPara="1" rIns="0" wrap="square" tIns="0">
            <a:spAutoFit/>
          </a:bodyPr>
          <a:lstStyle/>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Course Content: </a:t>
            </a:r>
            <a:endParaRPr/>
          </a:p>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Unit 7 details</a:t>
            </a:r>
            <a:endParaRPr/>
          </a:p>
        </p:txBody>
      </p:sp>
      <p:grpSp>
        <p:nvGrpSpPr>
          <p:cNvPr id="452" name="Google Shape;452;p18"/>
          <p:cNvGrpSpPr/>
          <p:nvPr/>
        </p:nvGrpSpPr>
        <p:grpSpPr>
          <a:xfrm>
            <a:off x="0" y="2929936"/>
            <a:ext cx="18288000" cy="7574551"/>
            <a:chOff x="0" y="-38100"/>
            <a:chExt cx="5512611" cy="2319591"/>
          </a:xfrm>
        </p:grpSpPr>
        <p:sp>
          <p:nvSpPr>
            <p:cNvPr id="453" name="Google Shape;453;p18"/>
            <p:cNvSpPr/>
            <p:nvPr/>
          </p:nvSpPr>
          <p:spPr>
            <a:xfrm>
              <a:off x="0" y="0"/>
              <a:ext cx="5512611" cy="2281491"/>
            </a:xfrm>
            <a:custGeom>
              <a:rect b="b" l="l" r="r" t="t"/>
              <a:pathLst>
                <a:path extrusionOk="0" h="2281491" w="5512611">
                  <a:moveTo>
                    <a:pt x="0" y="0"/>
                  </a:moveTo>
                  <a:lnTo>
                    <a:pt x="5512611" y="0"/>
                  </a:lnTo>
                  <a:lnTo>
                    <a:pt x="5512611" y="2281491"/>
                  </a:lnTo>
                  <a:lnTo>
                    <a:pt x="0" y="2281491"/>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54" name="Google Shape;454;p18"/>
            <p:cNvSpPr txBox="1"/>
            <p:nvPr/>
          </p:nvSpPr>
          <p:spPr>
            <a:xfrm>
              <a:off x="0" y="-38100"/>
              <a:ext cx="5512611" cy="231959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455" name="Google Shape;455;p18"/>
          <p:cNvGrpSpPr/>
          <p:nvPr/>
        </p:nvGrpSpPr>
        <p:grpSpPr>
          <a:xfrm>
            <a:off x="1028700" y="2468378"/>
            <a:ext cx="16230600" cy="6972484"/>
            <a:chOff x="0" y="-38100"/>
            <a:chExt cx="4274726" cy="1836555"/>
          </a:xfrm>
        </p:grpSpPr>
        <p:sp>
          <p:nvSpPr>
            <p:cNvPr id="456" name="Google Shape;456;p18"/>
            <p:cNvSpPr/>
            <p:nvPr/>
          </p:nvSpPr>
          <p:spPr>
            <a:xfrm>
              <a:off x="0" y="0"/>
              <a:ext cx="4274726" cy="1798455"/>
            </a:xfrm>
            <a:custGeom>
              <a:rect b="b" l="l" r="r" t="t"/>
              <a:pathLst>
                <a:path extrusionOk="0" h="1798455" w="4274726">
                  <a:moveTo>
                    <a:pt x="35298" y="0"/>
                  </a:moveTo>
                  <a:lnTo>
                    <a:pt x="4239428" y="0"/>
                  </a:lnTo>
                  <a:cubicBezTo>
                    <a:pt x="4248790" y="0"/>
                    <a:pt x="4257768" y="3719"/>
                    <a:pt x="4264387" y="10338"/>
                  </a:cubicBezTo>
                  <a:cubicBezTo>
                    <a:pt x="4271007" y="16958"/>
                    <a:pt x="4274726" y="25936"/>
                    <a:pt x="4274726" y="35298"/>
                  </a:cubicBezTo>
                  <a:lnTo>
                    <a:pt x="4274726" y="1763157"/>
                  </a:lnTo>
                  <a:cubicBezTo>
                    <a:pt x="4274726" y="1772519"/>
                    <a:pt x="4271007" y="1781497"/>
                    <a:pt x="4264387" y="1788116"/>
                  </a:cubicBezTo>
                  <a:cubicBezTo>
                    <a:pt x="4257768" y="1794736"/>
                    <a:pt x="4248790" y="1798455"/>
                    <a:pt x="4239428" y="1798455"/>
                  </a:cubicBezTo>
                  <a:lnTo>
                    <a:pt x="35298" y="1798455"/>
                  </a:lnTo>
                  <a:cubicBezTo>
                    <a:pt x="25936" y="1798455"/>
                    <a:pt x="16958" y="1794736"/>
                    <a:pt x="10338" y="1788116"/>
                  </a:cubicBezTo>
                  <a:cubicBezTo>
                    <a:pt x="3719" y="1781497"/>
                    <a:pt x="0" y="1772519"/>
                    <a:pt x="0" y="1763157"/>
                  </a:cubicBezTo>
                  <a:lnTo>
                    <a:pt x="0" y="35298"/>
                  </a:lnTo>
                  <a:cubicBezTo>
                    <a:pt x="0" y="25936"/>
                    <a:pt x="3719" y="16958"/>
                    <a:pt x="10338" y="10338"/>
                  </a:cubicBezTo>
                  <a:cubicBezTo>
                    <a:pt x="16958" y="3719"/>
                    <a:pt x="25936" y="0"/>
                    <a:pt x="35298" y="0"/>
                  </a:cubicBezTo>
                  <a:close/>
                </a:path>
              </a:pathLst>
            </a:custGeom>
            <a:solidFill>
              <a:srgbClr val="000000">
                <a:alpha val="0"/>
              </a:srgbClr>
            </a:solidFill>
            <a:ln cap="rnd" cmpd="sng" w="2476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57" name="Google Shape;457;p18"/>
            <p:cNvSpPr txBox="1"/>
            <p:nvPr/>
          </p:nvSpPr>
          <p:spPr>
            <a:xfrm>
              <a:off x="0" y="-38100"/>
              <a:ext cx="4274726" cy="183655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458" name="Google Shape;458;p18"/>
          <p:cNvSpPr/>
          <p:nvPr/>
        </p:nvSpPr>
        <p:spPr>
          <a:xfrm>
            <a:off x="-152400" y="2300287"/>
            <a:ext cx="2974975" cy="2974975"/>
          </a:xfrm>
          <a:custGeom>
            <a:rect b="b" l="l" r="r" t="t"/>
            <a:pathLst>
              <a:path extrusionOk="0" h="2974729" w="2974729">
                <a:moveTo>
                  <a:pt x="0" y="0"/>
                </a:moveTo>
                <a:lnTo>
                  <a:pt x="2974729" y="0"/>
                </a:lnTo>
                <a:lnTo>
                  <a:pt x="2974729" y="2974728"/>
                </a:lnTo>
                <a:lnTo>
                  <a:pt x="0" y="297472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59" name="Google Shape;459;p18"/>
          <p:cNvSpPr/>
          <p:nvPr/>
        </p:nvSpPr>
        <p:spPr>
          <a:xfrm>
            <a:off x="14973300" y="6819900"/>
            <a:ext cx="2974975" cy="2974975"/>
          </a:xfrm>
          <a:custGeom>
            <a:rect b="b" l="l" r="r" t="t"/>
            <a:pathLst>
              <a:path extrusionOk="0" h="2974729" w="2974729">
                <a:moveTo>
                  <a:pt x="0" y="0"/>
                </a:moveTo>
                <a:lnTo>
                  <a:pt x="2974729" y="0"/>
                </a:lnTo>
                <a:lnTo>
                  <a:pt x="2974729" y="2974729"/>
                </a:lnTo>
                <a:lnTo>
                  <a:pt x="0" y="297472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60" name="Google Shape;460;p18"/>
          <p:cNvSpPr/>
          <p:nvPr/>
        </p:nvSpPr>
        <p:spPr>
          <a:xfrm>
            <a:off x="1219200" y="3695700"/>
            <a:ext cx="1217612" cy="1622425"/>
          </a:xfrm>
          <a:custGeom>
            <a:rect b="b" l="l" r="r" t="t"/>
            <a:pathLst>
              <a:path extrusionOk="0" h="1621791" w="1217817">
                <a:moveTo>
                  <a:pt x="0" y="0"/>
                </a:moveTo>
                <a:lnTo>
                  <a:pt x="1217817" y="0"/>
                </a:lnTo>
                <a:lnTo>
                  <a:pt x="1217817" y="1621790"/>
                </a:lnTo>
                <a:lnTo>
                  <a:pt x="0" y="16217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61" name="Google Shape;461;p18"/>
          <p:cNvSpPr/>
          <p:nvPr/>
        </p:nvSpPr>
        <p:spPr>
          <a:xfrm>
            <a:off x="15087600" y="7124700"/>
            <a:ext cx="1173162" cy="1493837"/>
          </a:xfrm>
          <a:custGeom>
            <a:rect b="b" l="l" r="r" t="t"/>
            <a:pathLst>
              <a:path extrusionOk="0" h="1493964" w="1173441">
                <a:moveTo>
                  <a:pt x="0" y="0"/>
                </a:moveTo>
                <a:lnTo>
                  <a:pt x="1173441" y="0"/>
                </a:lnTo>
                <a:lnTo>
                  <a:pt x="1173441" y="1493964"/>
                </a:lnTo>
                <a:lnTo>
                  <a:pt x="0" y="14939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462" name="Google Shape;462;p18"/>
          <p:cNvGrpSpPr/>
          <p:nvPr/>
        </p:nvGrpSpPr>
        <p:grpSpPr>
          <a:xfrm>
            <a:off x="16744950" y="-981075"/>
            <a:ext cx="2863850" cy="2863850"/>
            <a:chOff x="0" y="0"/>
            <a:chExt cx="812800" cy="812800"/>
          </a:xfrm>
        </p:grpSpPr>
        <p:sp>
          <p:nvSpPr>
            <p:cNvPr id="463" name="Google Shape;463;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64" name="Google Shape;464;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465" name="Google Shape;465;p18"/>
          <p:cNvSpPr txBox="1"/>
          <p:nvPr/>
        </p:nvSpPr>
        <p:spPr>
          <a:xfrm>
            <a:off x="3124200" y="3162300"/>
            <a:ext cx="11557000" cy="6002337"/>
          </a:xfrm>
          <a:prstGeom prst="rect">
            <a:avLst/>
          </a:prstGeom>
          <a:noFill/>
          <a:ln>
            <a:noFill/>
          </a:ln>
        </p:spPr>
        <p:txBody>
          <a:bodyPr anchorCtr="0" anchor="t" bIns="0" lIns="0" spcFirstLastPara="1" rIns="0" wrap="square" tIns="0">
            <a:spAutoFit/>
          </a:bodyPr>
          <a:lstStyle/>
          <a:p>
            <a:pPr indent="0" lvl="0" marL="0" marR="0" rtl="0" algn="ctr">
              <a:lnSpc>
                <a:spcPct val="106250"/>
              </a:lnSpc>
              <a:spcBef>
                <a:spcPts val="0"/>
              </a:spcBef>
              <a:spcAft>
                <a:spcPts val="0"/>
              </a:spcAft>
              <a:buClr>
                <a:schemeClr val="dk1"/>
              </a:buClr>
              <a:buSzPts val="4800"/>
              <a:buFont typeface="Times New Roman"/>
              <a:buNone/>
            </a:pPr>
            <a:r>
              <a:rPr b="1" i="0" lang="en-US" sz="4800" u="sng">
                <a:solidFill>
                  <a:schemeClr val="dk1"/>
                </a:solidFill>
                <a:latin typeface="Times New Roman"/>
                <a:ea typeface="Times New Roman"/>
                <a:cs typeface="Times New Roman"/>
                <a:sym typeface="Times New Roman"/>
              </a:rPr>
              <a:t>List of Practicals: </a:t>
            </a:r>
            <a:endParaRPr/>
          </a:p>
          <a:p>
            <a:pPr indent="0" lvl="0" marL="0" marR="0" rtl="0" algn="ctr">
              <a:lnSpc>
                <a:spcPct val="106250"/>
              </a:lnSpc>
              <a:spcBef>
                <a:spcPts val="0"/>
              </a:spcBef>
              <a:spcAft>
                <a:spcPts val="0"/>
              </a:spcAft>
              <a:buClr>
                <a:schemeClr val="dk1"/>
              </a:buClr>
              <a:buSzPts val="4800"/>
              <a:buFont typeface="Times New Roman"/>
              <a:buNone/>
            </a:pPr>
            <a:r>
              <a:rPr b="1" i="0" lang="en-US" sz="4800" u="sng">
                <a:solidFill>
                  <a:schemeClr val="dk1"/>
                </a:solidFill>
                <a:latin typeface="Times New Roman"/>
                <a:ea typeface="Times New Roman"/>
                <a:cs typeface="Times New Roman"/>
                <a:sym typeface="Times New Roman"/>
              </a:rPr>
              <a:t>Practice worksheets on grammar topics: </a:t>
            </a:r>
            <a:r>
              <a:rPr b="1" i="0" lang="en-US" sz="4800" u="none">
                <a:solidFill>
                  <a:schemeClr val="dk1"/>
                </a:solidFill>
                <a:latin typeface="Times New Roman"/>
                <a:ea typeface="Times New Roman"/>
                <a:cs typeface="Times New Roman"/>
                <a:sym typeface="Times New Roman"/>
              </a:rPr>
              <a:t> </a:t>
            </a:r>
            <a:endParaRPr b="1" i="0" sz="4800" u="none">
              <a:solidFill>
                <a:schemeClr val="dk1"/>
              </a:solidFill>
              <a:latin typeface="Times New Roman"/>
              <a:ea typeface="Times New Roman"/>
              <a:cs typeface="Times New Roman"/>
              <a:sym typeface="Times New Roman"/>
            </a:endParaRPr>
          </a:p>
          <a:p>
            <a:pPr indent="-228600" lvl="0" marL="0" marR="0" rtl="0" algn="l">
              <a:lnSpc>
                <a:spcPct val="141666"/>
              </a:lnSpc>
              <a:spcBef>
                <a:spcPts val="0"/>
              </a:spcBef>
              <a:spcAft>
                <a:spcPts val="0"/>
              </a:spcAft>
              <a:buClr>
                <a:schemeClr val="dk1"/>
              </a:buClr>
              <a:buSzPts val="3600"/>
              <a:buFont typeface="Noto Sans Symbols"/>
              <a:buChar char="⮚"/>
            </a:pPr>
            <a:r>
              <a:rPr b="1" i="0" lang="en-US" sz="3600" u="none">
                <a:solidFill>
                  <a:schemeClr val="dk1"/>
                </a:solidFill>
                <a:latin typeface="Times New Roman"/>
                <a:ea typeface="Times New Roman"/>
                <a:cs typeface="Times New Roman"/>
                <a:sym typeface="Times New Roman"/>
              </a:rPr>
              <a:t>	practice session on error identification and correction</a:t>
            </a:r>
            <a:endParaRPr/>
          </a:p>
          <a:p>
            <a:pPr indent="-228600" lvl="0" marL="0" marR="0" rtl="0" algn="l">
              <a:lnSpc>
                <a:spcPct val="141666"/>
              </a:lnSpc>
              <a:spcBef>
                <a:spcPts val="0"/>
              </a:spcBef>
              <a:spcAft>
                <a:spcPts val="0"/>
              </a:spcAft>
              <a:buClr>
                <a:schemeClr val="dk1"/>
              </a:buClr>
              <a:buSzPts val="3600"/>
              <a:buFont typeface="Noto Sans Symbols"/>
              <a:buChar char="⮚"/>
            </a:pPr>
            <a:r>
              <a:rPr b="1" i="0" lang="en-US" sz="3600" u="none">
                <a:solidFill>
                  <a:schemeClr val="dk1"/>
                </a:solidFill>
                <a:latin typeface="Times New Roman"/>
                <a:ea typeface="Times New Roman"/>
                <a:cs typeface="Times New Roman"/>
                <a:sym typeface="Times New Roman"/>
              </a:rPr>
              <a:t>	worksheets completion based on comprehension and missing text,</a:t>
            </a:r>
            <a:endParaRPr/>
          </a:p>
          <a:p>
            <a:pPr indent="-228600" lvl="0" marL="0" marR="0" rtl="0" algn="l">
              <a:lnSpc>
                <a:spcPct val="141666"/>
              </a:lnSpc>
              <a:spcBef>
                <a:spcPts val="0"/>
              </a:spcBef>
              <a:spcAft>
                <a:spcPts val="0"/>
              </a:spcAft>
              <a:buClr>
                <a:schemeClr val="dk1"/>
              </a:buClr>
              <a:buSzPts val="3600"/>
              <a:buFont typeface="Noto Sans Symbols"/>
              <a:buChar char="⮚"/>
            </a:pPr>
            <a:r>
              <a:rPr b="1" i="0" lang="en-US" sz="3600" u="none">
                <a:solidFill>
                  <a:schemeClr val="dk1"/>
                </a:solidFill>
                <a:latin typeface="Times New Roman"/>
                <a:ea typeface="Times New Roman"/>
                <a:cs typeface="Times New Roman"/>
                <a:sym typeface="Times New Roman"/>
              </a:rPr>
              <a:t>	vocabulary games and practice sheets,</a:t>
            </a:r>
            <a:endParaRPr/>
          </a:p>
          <a:p>
            <a:pPr indent="-228600" lvl="0" marL="0" marR="0" rtl="0" algn="l">
              <a:lnSpc>
                <a:spcPct val="141666"/>
              </a:lnSpc>
              <a:spcBef>
                <a:spcPts val="0"/>
              </a:spcBef>
              <a:spcAft>
                <a:spcPts val="0"/>
              </a:spcAft>
              <a:buClr>
                <a:schemeClr val="dk1"/>
              </a:buClr>
              <a:buSzPts val="3600"/>
              <a:buFont typeface="Noto Sans Symbols"/>
              <a:buChar char="⮚"/>
            </a:pPr>
            <a:r>
              <a:rPr b="1" i="0" lang="en-US" sz="3600" u="none">
                <a:solidFill>
                  <a:schemeClr val="dk1"/>
                </a:solidFill>
                <a:latin typeface="Times New Roman"/>
                <a:ea typeface="Times New Roman"/>
                <a:cs typeface="Times New Roman"/>
                <a:sym typeface="Times New Roman"/>
              </a:rPr>
              <a:t>	structural variation of sentences for meaning creation,</a:t>
            </a:r>
            <a:endParaRPr/>
          </a:p>
          <a:p>
            <a:pPr indent="-228600" lvl="0" marL="0" marR="0" rtl="0" algn="l">
              <a:lnSpc>
                <a:spcPct val="141666"/>
              </a:lnSpc>
              <a:spcBef>
                <a:spcPts val="0"/>
              </a:spcBef>
              <a:spcAft>
                <a:spcPts val="0"/>
              </a:spcAft>
              <a:buClr>
                <a:schemeClr val="dk1"/>
              </a:buClr>
              <a:buSzPts val="3600"/>
              <a:buFont typeface="Noto Sans Symbols"/>
              <a:buChar char="⮚"/>
            </a:pPr>
            <a:r>
              <a:rPr b="1" i="0" lang="en-US" sz="3600" u="none">
                <a:solidFill>
                  <a:schemeClr val="dk1"/>
                </a:solidFill>
                <a:latin typeface="Times New Roman"/>
                <a:ea typeface="Times New Roman"/>
                <a:cs typeface="Times New Roman"/>
                <a:sym typeface="Times New Roman"/>
              </a:rPr>
              <a:t>	recognition of the word relationship.</a:t>
            </a:r>
            <a:endParaRPr/>
          </a:p>
          <a:p>
            <a:pPr indent="0" lvl="0" marL="0" marR="0" rtl="0" algn="l">
              <a:lnSpc>
                <a:spcPct val="100000"/>
              </a:lnSpc>
              <a:spcBef>
                <a:spcPts val="0"/>
              </a:spcBef>
              <a:spcAft>
                <a:spcPts val="0"/>
              </a:spcAft>
              <a:buNone/>
            </a:pPr>
            <a:r>
              <a:t/>
            </a:r>
            <a:endParaRPr b="1" i="0" sz="3600" u="none">
              <a:solidFill>
                <a:schemeClr val="dk1"/>
              </a:solidFill>
              <a:latin typeface="Times New Roman"/>
              <a:ea typeface="Times New Roman"/>
              <a:cs typeface="Times New Roman"/>
              <a:sym typeface="Times New Roman"/>
            </a:endParaRPr>
          </a:p>
        </p:txBody>
      </p:sp>
      <p:grpSp>
        <p:nvGrpSpPr>
          <p:cNvPr id="466" name="Google Shape;466;p18"/>
          <p:cNvGrpSpPr/>
          <p:nvPr/>
        </p:nvGrpSpPr>
        <p:grpSpPr>
          <a:xfrm>
            <a:off x="15857537" y="450850"/>
            <a:ext cx="603250" cy="603250"/>
            <a:chOff x="0" y="0"/>
            <a:chExt cx="812800" cy="812800"/>
          </a:xfrm>
        </p:grpSpPr>
        <p:sp>
          <p:nvSpPr>
            <p:cNvPr id="467" name="Google Shape;46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68" name="Google Shape;468;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469" name="Google Shape;469;p18"/>
          <p:cNvGrpSpPr/>
          <p:nvPr/>
        </p:nvGrpSpPr>
        <p:grpSpPr>
          <a:xfrm>
            <a:off x="16048037" y="1277937"/>
            <a:ext cx="827087" cy="827087"/>
            <a:chOff x="0" y="0"/>
            <a:chExt cx="812800" cy="812800"/>
          </a:xfrm>
        </p:grpSpPr>
        <p:sp>
          <p:nvSpPr>
            <p:cNvPr id="470" name="Google Shape;470;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71" name="Google Shape;471;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472" name="Google Shape;472;p18"/>
          <p:cNvPicPr preferRelativeResize="0"/>
          <p:nvPr/>
        </p:nvPicPr>
        <p:blipFill rotWithShape="1">
          <a:blip r:embed="rId6">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19"/>
          <p:cNvSpPr txBox="1"/>
          <p:nvPr/>
        </p:nvSpPr>
        <p:spPr>
          <a:xfrm>
            <a:off x="2108200" y="342900"/>
            <a:ext cx="13903325" cy="2057400"/>
          </a:xfrm>
          <a:prstGeom prst="rect">
            <a:avLst/>
          </a:prstGeom>
          <a:noFill/>
          <a:ln>
            <a:noFill/>
          </a:ln>
        </p:spPr>
        <p:txBody>
          <a:bodyPr anchorCtr="0" anchor="t" bIns="0" lIns="0" spcFirstLastPara="1" rIns="0" wrap="square" tIns="0">
            <a:spAutoFit/>
          </a:bodyPr>
          <a:lstStyle/>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Course Content: </a:t>
            </a:r>
            <a:endParaRPr/>
          </a:p>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Unit 7 details</a:t>
            </a:r>
            <a:endParaRPr/>
          </a:p>
        </p:txBody>
      </p:sp>
      <p:grpSp>
        <p:nvGrpSpPr>
          <p:cNvPr id="478" name="Google Shape;478;p19"/>
          <p:cNvGrpSpPr/>
          <p:nvPr/>
        </p:nvGrpSpPr>
        <p:grpSpPr>
          <a:xfrm>
            <a:off x="0" y="2930174"/>
            <a:ext cx="18288000" cy="7560026"/>
            <a:chOff x="0" y="-38100"/>
            <a:chExt cx="5512611" cy="2319591"/>
          </a:xfrm>
        </p:grpSpPr>
        <p:sp>
          <p:nvSpPr>
            <p:cNvPr id="479" name="Google Shape;479;p19"/>
            <p:cNvSpPr/>
            <p:nvPr/>
          </p:nvSpPr>
          <p:spPr>
            <a:xfrm>
              <a:off x="0" y="0"/>
              <a:ext cx="5512611" cy="2281491"/>
            </a:xfrm>
            <a:custGeom>
              <a:rect b="b" l="l" r="r" t="t"/>
              <a:pathLst>
                <a:path extrusionOk="0" h="2281491" w="5512611">
                  <a:moveTo>
                    <a:pt x="0" y="0"/>
                  </a:moveTo>
                  <a:lnTo>
                    <a:pt x="5512611" y="0"/>
                  </a:lnTo>
                  <a:lnTo>
                    <a:pt x="5512611" y="2281491"/>
                  </a:lnTo>
                  <a:lnTo>
                    <a:pt x="0" y="2281491"/>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80" name="Google Shape;480;p19"/>
            <p:cNvSpPr txBox="1"/>
            <p:nvPr/>
          </p:nvSpPr>
          <p:spPr>
            <a:xfrm>
              <a:off x="0" y="-38100"/>
              <a:ext cx="5512611" cy="231959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481" name="Google Shape;481;p19"/>
          <p:cNvGrpSpPr/>
          <p:nvPr/>
        </p:nvGrpSpPr>
        <p:grpSpPr>
          <a:xfrm>
            <a:off x="1028700" y="2468378"/>
            <a:ext cx="16230600" cy="6972484"/>
            <a:chOff x="0" y="-38100"/>
            <a:chExt cx="4274726" cy="1836555"/>
          </a:xfrm>
        </p:grpSpPr>
        <p:sp>
          <p:nvSpPr>
            <p:cNvPr id="482" name="Google Shape;482;p19"/>
            <p:cNvSpPr/>
            <p:nvPr/>
          </p:nvSpPr>
          <p:spPr>
            <a:xfrm>
              <a:off x="0" y="0"/>
              <a:ext cx="4274726" cy="1798455"/>
            </a:xfrm>
            <a:custGeom>
              <a:rect b="b" l="l" r="r" t="t"/>
              <a:pathLst>
                <a:path extrusionOk="0" h="1798455" w="4274726">
                  <a:moveTo>
                    <a:pt x="35298" y="0"/>
                  </a:moveTo>
                  <a:lnTo>
                    <a:pt x="4239428" y="0"/>
                  </a:lnTo>
                  <a:cubicBezTo>
                    <a:pt x="4248790" y="0"/>
                    <a:pt x="4257768" y="3719"/>
                    <a:pt x="4264387" y="10338"/>
                  </a:cubicBezTo>
                  <a:cubicBezTo>
                    <a:pt x="4271007" y="16958"/>
                    <a:pt x="4274726" y="25936"/>
                    <a:pt x="4274726" y="35298"/>
                  </a:cubicBezTo>
                  <a:lnTo>
                    <a:pt x="4274726" y="1763157"/>
                  </a:lnTo>
                  <a:cubicBezTo>
                    <a:pt x="4274726" y="1772519"/>
                    <a:pt x="4271007" y="1781497"/>
                    <a:pt x="4264387" y="1788116"/>
                  </a:cubicBezTo>
                  <a:cubicBezTo>
                    <a:pt x="4257768" y="1794736"/>
                    <a:pt x="4248790" y="1798455"/>
                    <a:pt x="4239428" y="1798455"/>
                  </a:cubicBezTo>
                  <a:lnTo>
                    <a:pt x="35298" y="1798455"/>
                  </a:lnTo>
                  <a:cubicBezTo>
                    <a:pt x="25936" y="1798455"/>
                    <a:pt x="16958" y="1794736"/>
                    <a:pt x="10338" y="1788116"/>
                  </a:cubicBezTo>
                  <a:cubicBezTo>
                    <a:pt x="3719" y="1781497"/>
                    <a:pt x="0" y="1772519"/>
                    <a:pt x="0" y="1763157"/>
                  </a:cubicBezTo>
                  <a:lnTo>
                    <a:pt x="0" y="35298"/>
                  </a:lnTo>
                  <a:cubicBezTo>
                    <a:pt x="0" y="25936"/>
                    <a:pt x="3719" y="16958"/>
                    <a:pt x="10338" y="10338"/>
                  </a:cubicBezTo>
                  <a:cubicBezTo>
                    <a:pt x="16958" y="3719"/>
                    <a:pt x="25936" y="0"/>
                    <a:pt x="35298" y="0"/>
                  </a:cubicBezTo>
                  <a:close/>
                </a:path>
              </a:pathLst>
            </a:custGeom>
            <a:solidFill>
              <a:srgbClr val="000000">
                <a:alpha val="0"/>
              </a:srgbClr>
            </a:solidFill>
            <a:ln cap="rnd" cmpd="sng" w="2476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83" name="Google Shape;483;p19"/>
            <p:cNvSpPr txBox="1"/>
            <p:nvPr/>
          </p:nvSpPr>
          <p:spPr>
            <a:xfrm>
              <a:off x="0" y="-38100"/>
              <a:ext cx="4274726" cy="183655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484" name="Google Shape;484;p19"/>
          <p:cNvSpPr/>
          <p:nvPr/>
        </p:nvSpPr>
        <p:spPr>
          <a:xfrm>
            <a:off x="-152400" y="2300287"/>
            <a:ext cx="2974975" cy="2974975"/>
          </a:xfrm>
          <a:custGeom>
            <a:rect b="b" l="l" r="r" t="t"/>
            <a:pathLst>
              <a:path extrusionOk="0" h="2974729" w="2974729">
                <a:moveTo>
                  <a:pt x="0" y="0"/>
                </a:moveTo>
                <a:lnTo>
                  <a:pt x="2974729" y="0"/>
                </a:lnTo>
                <a:lnTo>
                  <a:pt x="2974729" y="2974728"/>
                </a:lnTo>
                <a:lnTo>
                  <a:pt x="0" y="297472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85" name="Google Shape;485;p19"/>
          <p:cNvSpPr/>
          <p:nvPr/>
        </p:nvSpPr>
        <p:spPr>
          <a:xfrm>
            <a:off x="14973300" y="6819900"/>
            <a:ext cx="2974975" cy="2974975"/>
          </a:xfrm>
          <a:custGeom>
            <a:rect b="b" l="l" r="r" t="t"/>
            <a:pathLst>
              <a:path extrusionOk="0" h="2974729" w="2974729">
                <a:moveTo>
                  <a:pt x="0" y="0"/>
                </a:moveTo>
                <a:lnTo>
                  <a:pt x="2974729" y="0"/>
                </a:lnTo>
                <a:lnTo>
                  <a:pt x="2974729" y="2974729"/>
                </a:lnTo>
                <a:lnTo>
                  <a:pt x="0" y="297472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86" name="Google Shape;486;p19"/>
          <p:cNvSpPr/>
          <p:nvPr/>
        </p:nvSpPr>
        <p:spPr>
          <a:xfrm>
            <a:off x="1219200" y="3695700"/>
            <a:ext cx="1217612" cy="1622425"/>
          </a:xfrm>
          <a:custGeom>
            <a:rect b="b" l="l" r="r" t="t"/>
            <a:pathLst>
              <a:path extrusionOk="0" h="1621791" w="1217817">
                <a:moveTo>
                  <a:pt x="0" y="0"/>
                </a:moveTo>
                <a:lnTo>
                  <a:pt x="1217817" y="0"/>
                </a:lnTo>
                <a:lnTo>
                  <a:pt x="1217817" y="1621790"/>
                </a:lnTo>
                <a:lnTo>
                  <a:pt x="0" y="16217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87" name="Google Shape;487;p19"/>
          <p:cNvSpPr/>
          <p:nvPr/>
        </p:nvSpPr>
        <p:spPr>
          <a:xfrm>
            <a:off x="15087600" y="7124700"/>
            <a:ext cx="1173162" cy="1493837"/>
          </a:xfrm>
          <a:custGeom>
            <a:rect b="b" l="l" r="r" t="t"/>
            <a:pathLst>
              <a:path extrusionOk="0" h="1493964" w="1173441">
                <a:moveTo>
                  <a:pt x="0" y="0"/>
                </a:moveTo>
                <a:lnTo>
                  <a:pt x="1173441" y="0"/>
                </a:lnTo>
                <a:lnTo>
                  <a:pt x="1173441" y="1493964"/>
                </a:lnTo>
                <a:lnTo>
                  <a:pt x="0" y="14939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488" name="Google Shape;488;p19"/>
          <p:cNvGrpSpPr/>
          <p:nvPr/>
        </p:nvGrpSpPr>
        <p:grpSpPr>
          <a:xfrm>
            <a:off x="16744950" y="-981075"/>
            <a:ext cx="2863850" cy="2863850"/>
            <a:chOff x="0" y="0"/>
            <a:chExt cx="812800" cy="812800"/>
          </a:xfrm>
        </p:grpSpPr>
        <p:sp>
          <p:nvSpPr>
            <p:cNvPr id="489" name="Google Shape;48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90" name="Google Shape;490;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491" name="Google Shape;491;p19"/>
          <p:cNvSpPr txBox="1"/>
          <p:nvPr/>
        </p:nvSpPr>
        <p:spPr>
          <a:xfrm>
            <a:off x="3505200" y="3467100"/>
            <a:ext cx="11131550" cy="3994150"/>
          </a:xfrm>
          <a:prstGeom prst="rect">
            <a:avLst/>
          </a:prstGeom>
          <a:noFill/>
          <a:ln>
            <a:noFill/>
          </a:ln>
        </p:spPr>
        <p:txBody>
          <a:bodyPr anchorCtr="0" anchor="t" bIns="0" lIns="0" spcFirstLastPara="1" rIns="0" wrap="square" tIns="0">
            <a:spAutoFit/>
          </a:bodyPr>
          <a:lstStyle/>
          <a:p>
            <a:pPr indent="0" lvl="0" marL="0" marR="0" rtl="0" algn="ctr">
              <a:lnSpc>
                <a:spcPct val="106250"/>
              </a:lnSpc>
              <a:spcBef>
                <a:spcPts val="0"/>
              </a:spcBef>
              <a:spcAft>
                <a:spcPts val="0"/>
              </a:spcAft>
              <a:buClr>
                <a:schemeClr val="dk1"/>
              </a:buClr>
              <a:buSzPts val="4800"/>
              <a:buFont typeface="Times New Roman"/>
              <a:buNone/>
            </a:pPr>
            <a:r>
              <a:rPr b="1" i="0" lang="en-US" sz="4800" u="sng">
                <a:solidFill>
                  <a:schemeClr val="dk1"/>
                </a:solidFill>
                <a:latin typeface="Times New Roman"/>
                <a:ea typeface="Times New Roman"/>
                <a:cs typeface="Times New Roman"/>
                <a:sym typeface="Times New Roman"/>
              </a:rPr>
              <a:t>Reading skills</a:t>
            </a:r>
            <a:endParaRPr/>
          </a:p>
          <a:p>
            <a:pPr indent="0" lvl="0" marL="0" marR="0" rtl="0" algn="l">
              <a:lnSpc>
                <a:spcPct val="127500"/>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a:t>
            </a:r>
            <a:r>
              <a:rPr b="1" i="0" lang="en-US" sz="4000" u="none">
                <a:solidFill>
                  <a:schemeClr val="dk1"/>
                </a:solidFill>
                <a:latin typeface="Times New Roman"/>
                <a:ea typeface="Times New Roman"/>
                <a:cs typeface="Times New Roman"/>
                <a:sym typeface="Times New Roman"/>
              </a:rPr>
              <a:t>practice sessions on reading comprehension</a:t>
            </a:r>
            <a:endParaRPr/>
          </a:p>
          <a:p>
            <a:pPr indent="0" lvl="0" marL="0" marR="0" rtl="0" algn="l">
              <a:lnSpc>
                <a:spcPct val="141666"/>
              </a:lnSpc>
              <a:spcBef>
                <a:spcPts val="0"/>
              </a:spcBef>
              <a:spcAft>
                <a:spcPts val="0"/>
              </a:spcAft>
              <a:buClr>
                <a:schemeClr val="dk1"/>
              </a:buClr>
              <a:buSzPts val="3600"/>
              <a:buFont typeface="Calibri"/>
              <a:buNone/>
            </a:pPr>
            <a:r>
              <a:t/>
            </a:r>
            <a:endParaRPr b="1" i="0" sz="3600" u="none">
              <a:solidFill>
                <a:schemeClr val="dk1"/>
              </a:solidFill>
              <a:latin typeface="Times New Roman"/>
              <a:ea typeface="Times New Roman"/>
              <a:cs typeface="Times New Roman"/>
              <a:sym typeface="Times New Roman"/>
            </a:endParaRPr>
          </a:p>
          <a:p>
            <a:pPr indent="0" lvl="0" marL="0" marR="0" rtl="0" algn="ctr">
              <a:lnSpc>
                <a:spcPct val="106250"/>
              </a:lnSpc>
              <a:spcBef>
                <a:spcPts val="0"/>
              </a:spcBef>
              <a:spcAft>
                <a:spcPts val="0"/>
              </a:spcAft>
              <a:buClr>
                <a:schemeClr val="dk1"/>
              </a:buClr>
              <a:buSzPts val="4800"/>
              <a:buFont typeface="Times New Roman"/>
              <a:buNone/>
            </a:pPr>
            <a:r>
              <a:rPr b="1" i="0" lang="en-US" sz="4800" u="sng">
                <a:solidFill>
                  <a:schemeClr val="dk1"/>
                </a:solidFill>
                <a:latin typeface="Times New Roman"/>
                <a:ea typeface="Times New Roman"/>
                <a:cs typeface="Times New Roman"/>
                <a:sym typeface="Times New Roman"/>
              </a:rPr>
              <a:t>Writing skills</a:t>
            </a:r>
            <a:endParaRPr/>
          </a:p>
          <a:p>
            <a:pPr indent="0" lvl="0" marL="0" marR="0" rtl="0" algn="l">
              <a:lnSpc>
                <a:spcPct val="127500"/>
              </a:lnSpc>
              <a:spcBef>
                <a:spcPts val="0"/>
              </a:spcBef>
              <a:spcAft>
                <a:spcPts val="0"/>
              </a:spcAft>
              <a:buClr>
                <a:schemeClr val="dk1"/>
              </a:buClr>
              <a:buSzPts val="4000"/>
              <a:buFont typeface="Times New Roman"/>
              <a:buNone/>
            </a:pPr>
            <a:r>
              <a:rPr b="1" i="0" lang="en-US" sz="4000" u="none">
                <a:solidFill>
                  <a:schemeClr val="dk1"/>
                </a:solidFill>
                <a:latin typeface="Times New Roman"/>
                <a:ea typeface="Times New Roman"/>
                <a:cs typeface="Times New Roman"/>
                <a:sym typeface="Times New Roman"/>
              </a:rPr>
              <a:t>•functional aspects of essay writing</a:t>
            </a:r>
            <a:endParaRPr/>
          </a:p>
          <a:p>
            <a:pPr indent="0" lvl="0" marL="0" marR="0" rtl="0" algn="l">
              <a:lnSpc>
                <a:spcPct val="100000"/>
              </a:lnSpc>
              <a:spcBef>
                <a:spcPts val="0"/>
              </a:spcBef>
              <a:spcAft>
                <a:spcPts val="0"/>
              </a:spcAft>
              <a:buNone/>
            </a:pPr>
            <a:r>
              <a:t/>
            </a:r>
            <a:endParaRPr b="1" i="0" sz="4000" u="none">
              <a:solidFill>
                <a:schemeClr val="dk1"/>
              </a:solidFill>
              <a:latin typeface="Times New Roman"/>
              <a:ea typeface="Times New Roman"/>
              <a:cs typeface="Times New Roman"/>
              <a:sym typeface="Times New Roman"/>
            </a:endParaRPr>
          </a:p>
        </p:txBody>
      </p:sp>
      <p:grpSp>
        <p:nvGrpSpPr>
          <p:cNvPr id="492" name="Google Shape;492;p19"/>
          <p:cNvGrpSpPr/>
          <p:nvPr/>
        </p:nvGrpSpPr>
        <p:grpSpPr>
          <a:xfrm>
            <a:off x="15857537" y="450850"/>
            <a:ext cx="603250" cy="603250"/>
            <a:chOff x="0" y="0"/>
            <a:chExt cx="812800" cy="812800"/>
          </a:xfrm>
        </p:grpSpPr>
        <p:sp>
          <p:nvSpPr>
            <p:cNvPr id="493" name="Google Shape;493;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94" name="Google Shape;494;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495" name="Google Shape;495;p19"/>
          <p:cNvGrpSpPr/>
          <p:nvPr/>
        </p:nvGrpSpPr>
        <p:grpSpPr>
          <a:xfrm>
            <a:off x="16048037" y="1277937"/>
            <a:ext cx="827087" cy="827087"/>
            <a:chOff x="0" y="0"/>
            <a:chExt cx="812800" cy="812800"/>
          </a:xfrm>
        </p:grpSpPr>
        <p:sp>
          <p:nvSpPr>
            <p:cNvPr id="496" name="Google Shape;49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97" name="Google Shape;497;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498" name="Google Shape;498;p19"/>
          <p:cNvPicPr preferRelativeResize="0"/>
          <p:nvPr/>
        </p:nvPicPr>
        <p:blipFill rotWithShape="1">
          <a:blip r:embed="rId6">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
          <p:cNvSpPr/>
          <p:nvPr/>
        </p:nvSpPr>
        <p:spPr>
          <a:xfrm>
            <a:off x="1028700" y="3406775"/>
            <a:ext cx="5726112" cy="5756275"/>
          </a:xfrm>
          <a:custGeom>
            <a:rect b="b" l="l" r="r" t="t"/>
            <a:pathLst>
              <a:path extrusionOk="0" h="5755215" w="5726439">
                <a:moveTo>
                  <a:pt x="0" y="0"/>
                </a:moveTo>
                <a:lnTo>
                  <a:pt x="5726439" y="0"/>
                </a:lnTo>
                <a:lnTo>
                  <a:pt x="5726439" y="5755215"/>
                </a:lnTo>
                <a:lnTo>
                  <a:pt x="0" y="575521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6" name="Google Shape;116;p2"/>
          <p:cNvSpPr txBox="1"/>
          <p:nvPr/>
        </p:nvSpPr>
        <p:spPr>
          <a:xfrm>
            <a:off x="8739187" y="6119812"/>
            <a:ext cx="3821112" cy="2143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117" name="Google Shape;117;p2"/>
          <p:cNvGrpSpPr/>
          <p:nvPr/>
        </p:nvGrpSpPr>
        <p:grpSpPr>
          <a:xfrm>
            <a:off x="8439150" y="3767137"/>
            <a:ext cx="881062" cy="881062"/>
            <a:chOff x="0" y="0"/>
            <a:chExt cx="812800" cy="812800"/>
          </a:xfrm>
        </p:grpSpPr>
        <p:sp>
          <p:nvSpPr>
            <p:cNvPr id="118" name="Google Shape;118;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8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9" name="Google Shape;119;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120" name="Google Shape;120;p2"/>
          <p:cNvGrpSpPr/>
          <p:nvPr/>
        </p:nvGrpSpPr>
        <p:grpSpPr>
          <a:xfrm>
            <a:off x="8423275" y="6872287"/>
            <a:ext cx="881062" cy="881062"/>
            <a:chOff x="0" y="0"/>
            <a:chExt cx="812800" cy="812800"/>
          </a:xfrm>
        </p:grpSpPr>
        <p:sp>
          <p:nvSpPr>
            <p:cNvPr id="121" name="Google Shape;121;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2" name="Google Shape;122;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123" name="Google Shape;123;p2"/>
          <p:cNvGrpSpPr/>
          <p:nvPr/>
        </p:nvGrpSpPr>
        <p:grpSpPr>
          <a:xfrm>
            <a:off x="8447087" y="2354262"/>
            <a:ext cx="881062" cy="881062"/>
            <a:chOff x="0" y="0"/>
            <a:chExt cx="812800" cy="812800"/>
          </a:xfrm>
        </p:grpSpPr>
        <p:sp>
          <p:nvSpPr>
            <p:cNvPr id="124" name="Google Shape;124;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8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5" name="Google Shape;125;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126" name="Google Shape;126;p2"/>
          <p:cNvGrpSpPr/>
          <p:nvPr/>
        </p:nvGrpSpPr>
        <p:grpSpPr>
          <a:xfrm>
            <a:off x="8439150" y="5302250"/>
            <a:ext cx="881062" cy="881062"/>
            <a:chOff x="0" y="0"/>
            <a:chExt cx="812800" cy="812800"/>
          </a:xfrm>
        </p:grpSpPr>
        <p:sp>
          <p:nvSpPr>
            <p:cNvPr id="127" name="Google Shape;127;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8" name="Google Shape;128;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129" name="Google Shape;129;p2"/>
          <p:cNvSpPr/>
          <p:nvPr/>
        </p:nvSpPr>
        <p:spPr>
          <a:xfrm>
            <a:off x="1660525" y="4111625"/>
            <a:ext cx="1157287" cy="1157287"/>
          </a:xfrm>
          <a:custGeom>
            <a:rect b="b" l="l" r="r" t="t"/>
            <a:pathLst>
              <a:path extrusionOk="0" h="1156688" w="1156688">
                <a:moveTo>
                  <a:pt x="0" y="0"/>
                </a:moveTo>
                <a:lnTo>
                  <a:pt x="1156688" y="0"/>
                </a:lnTo>
                <a:lnTo>
                  <a:pt x="1156688" y="1156688"/>
                </a:lnTo>
                <a:lnTo>
                  <a:pt x="0" y="115668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30" name="Google Shape;130;p2"/>
          <p:cNvSpPr/>
          <p:nvPr/>
        </p:nvSpPr>
        <p:spPr>
          <a:xfrm>
            <a:off x="5000625" y="4225925"/>
            <a:ext cx="976312" cy="814387"/>
          </a:xfrm>
          <a:custGeom>
            <a:rect b="b" l="l" r="r" t="t"/>
            <a:pathLst>
              <a:path extrusionOk="0" h="813862" w="977346">
                <a:moveTo>
                  <a:pt x="0" y="0"/>
                </a:moveTo>
                <a:lnTo>
                  <a:pt x="977346" y="0"/>
                </a:lnTo>
                <a:lnTo>
                  <a:pt x="977346" y="813863"/>
                </a:lnTo>
                <a:lnTo>
                  <a:pt x="0" y="81386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31" name="Google Shape;131;p2"/>
          <p:cNvSpPr/>
          <p:nvPr/>
        </p:nvSpPr>
        <p:spPr>
          <a:xfrm>
            <a:off x="1779587" y="7504112"/>
            <a:ext cx="917575" cy="919162"/>
          </a:xfrm>
          <a:custGeom>
            <a:rect b="b" l="l" r="r" t="t"/>
            <a:pathLst>
              <a:path extrusionOk="0" h="918485" w="918485">
                <a:moveTo>
                  <a:pt x="0" y="0"/>
                </a:moveTo>
                <a:lnTo>
                  <a:pt x="918485" y="0"/>
                </a:lnTo>
                <a:lnTo>
                  <a:pt x="918485" y="918485"/>
                </a:lnTo>
                <a:lnTo>
                  <a:pt x="0" y="91848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32" name="Google Shape;132;p2"/>
          <p:cNvSpPr/>
          <p:nvPr/>
        </p:nvSpPr>
        <p:spPr>
          <a:xfrm>
            <a:off x="5038725" y="7504112"/>
            <a:ext cx="938212" cy="938212"/>
          </a:xfrm>
          <a:custGeom>
            <a:rect b="b" l="l" r="r" t="t"/>
            <a:pathLst>
              <a:path extrusionOk="0" h="938541" w="938541">
                <a:moveTo>
                  <a:pt x="0" y="0"/>
                </a:moveTo>
                <a:lnTo>
                  <a:pt x="938542" y="0"/>
                </a:lnTo>
                <a:lnTo>
                  <a:pt x="938542" y="938542"/>
                </a:lnTo>
                <a:lnTo>
                  <a:pt x="0" y="93854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33" name="Google Shape;133;p2"/>
          <p:cNvSpPr txBox="1"/>
          <p:nvPr/>
        </p:nvSpPr>
        <p:spPr>
          <a:xfrm>
            <a:off x="4135437" y="784225"/>
            <a:ext cx="10017125" cy="898525"/>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Objectives</a:t>
            </a:r>
            <a:endParaRPr/>
          </a:p>
        </p:txBody>
      </p:sp>
      <p:sp>
        <p:nvSpPr>
          <p:cNvPr id="134" name="Google Shape;134;p2"/>
          <p:cNvSpPr txBox="1"/>
          <p:nvPr/>
        </p:nvSpPr>
        <p:spPr>
          <a:xfrm>
            <a:off x="9517062" y="2171700"/>
            <a:ext cx="8432800" cy="557053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To familiarize students with the prevalent topics featured in placement assessments.</a:t>
            </a:r>
            <a:endParaRPr/>
          </a:p>
          <a:p>
            <a:pPr indent="0" lvl="0" marL="0" marR="0" rtl="0" algn="l">
              <a:lnSpc>
                <a:spcPct val="100000"/>
              </a:lnSpc>
              <a:spcBef>
                <a:spcPts val="140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To cultivate proficiency in rapidly tackling the verbal ability segment of said assessments.</a:t>
            </a:r>
            <a:endParaRPr/>
          </a:p>
          <a:p>
            <a:pPr indent="0" lvl="0" marL="0" marR="0" rtl="0" algn="l">
              <a:lnSpc>
                <a:spcPct val="100000"/>
              </a:lnSpc>
              <a:spcBef>
                <a:spcPts val="140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To equip students comprehensively for placement scenarios.</a:t>
            </a:r>
            <a:endParaRPr/>
          </a:p>
          <a:p>
            <a:pPr indent="0" lvl="0" marL="0" marR="0" rtl="0" algn="l">
              <a:lnSpc>
                <a:spcPct val="100000"/>
              </a:lnSpc>
              <a:spcBef>
                <a:spcPts val="140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To elevate skillsets by instilling unwavering confidence</a:t>
            </a:r>
            <a:endParaRPr/>
          </a:p>
        </p:txBody>
      </p:sp>
      <p:sp>
        <p:nvSpPr>
          <p:cNvPr id="135" name="Google Shape;135;p2"/>
          <p:cNvSpPr txBox="1"/>
          <p:nvPr/>
        </p:nvSpPr>
        <p:spPr>
          <a:xfrm>
            <a:off x="13711237" y="6119812"/>
            <a:ext cx="3821112" cy="2143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136" name="Google Shape;136;p2"/>
          <p:cNvPicPr preferRelativeResize="0"/>
          <p:nvPr/>
        </p:nvPicPr>
        <p:blipFill rotWithShape="1">
          <a:blip r:embed="rId8">
            <a:alphaModFix/>
          </a:blip>
          <a:srcRect b="0" l="0" r="0" t="0"/>
          <a:stretch/>
        </p:blipFill>
        <p:spPr>
          <a:xfrm>
            <a:off x="15149654" y="266742"/>
            <a:ext cx="2381885" cy="10528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0"/>
          <p:cNvSpPr txBox="1"/>
          <p:nvPr/>
        </p:nvSpPr>
        <p:spPr>
          <a:xfrm>
            <a:off x="2108200" y="342900"/>
            <a:ext cx="13903325" cy="2057400"/>
          </a:xfrm>
          <a:prstGeom prst="rect">
            <a:avLst/>
          </a:prstGeom>
          <a:noFill/>
          <a:ln>
            <a:noFill/>
          </a:ln>
        </p:spPr>
        <p:txBody>
          <a:bodyPr anchorCtr="0" anchor="t" bIns="0" lIns="0" spcFirstLastPara="1" rIns="0" wrap="square" tIns="0">
            <a:spAutoFit/>
          </a:bodyPr>
          <a:lstStyle/>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Course Content: </a:t>
            </a:r>
            <a:endParaRPr/>
          </a:p>
          <a:p>
            <a:pPr indent="0" lvl="0" marL="0" marR="0" rtl="0" algn="ctr">
              <a:lnSpc>
                <a:spcPct val="121212"/>
              </a:lnSpc>
              <a:spcBef>
                <a:spcPts val="0"/>
              </a:spcBef>
              <a:spcAft>
                <a:spcPts val="0"/>
              </a:spcAft>
              <a:buClr>
                <a:schemeClr val="dk1"/>
              </a:buClr>
              <a:buSzPts val="6600"/>
              <a:buFont typeface="Poppins Black"/>
              <a:buNone/>
            </a:pPr>
            <a:r>
              <a:rPr b="1" i="0" lang="en-US" sz="6600" u="none">
                <a:solidFill>
                  <a:schemeClr val="dk1"/>
                </a:solidFill>
                <a:latin typeface="Poppins Black"/>
                <a:ea typeface="Poppins Black"/>
                <a:cs typeface="Poppins Black"/>
                <a:sym typeface="Poppins Black"/>
              </a:rPr>
              <a:t>Unit 7 details</a:t>
            </a:r>
            <a:endParaRPr/>
          </a:p>
        </p:txBody>
      </p:sp>
      <p:grpSp>
        <p:nvGrpSpPr>
          <p:cNvPr id="504" name="Google Shape;504;p20"/>
          <p:cNvGrpSpPr/>
          <p:nvPr/>
        </p:nvGrpSpPr>
        <p:grpSpPr>
          <a:xfrm>
            <a:off x="0" y="2930174"/>
            <a:ext cx="18288000" cy="7560026"/>
            <a:chOff x="0" y="-38100"/>
            <a:chExt cx="5512611" cy="2319591"/>
          </a:xfrm>
        </p:grpSpPr>
        <p:sp>
          <p:nvSpPr>
            <p:cNvPr id="505" name="Google Shape;505;p20"/>
            <p:cNvSpPr/>
            <p:nvPr/>
          </p:nvSpPr>
          <p:spPr>
            <a:xfrm>
              <a:off x="0" y="0"/>
              <a:ext cx="5512611" cy="2281491"/>
            </a:xfrm>
            <a:custGeom>
              <a:rect b="b" l="l" r="r" t="t"/>
              <a:pathLst>
                <a:path extrusionOk="0" h="2281491" w="5512611">
                  <a:moveTo>
                    <a:pt x="0" y="0"/>
                  </a:moveTo>
                  <a:lnTo>
                    <a:pt x="5512611" y="0"/>
                  </a:lnTo>
                  <a:lnTo>
                    <a:pt x="5512611" y="2281491"/>
                  </a:lnTo>
                  <a:lnTo>
                    <a:pt x="0" y="2281491"/>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06" name="Google Shape;506;p20"/>
            <p:cNvSpPr txBox="1"/>
            <p:nvPr/>
          </p:nvSpPr>
          <p:spPr>
            <a:xfrm>
              <a:off x="0" y="-38100"/>
              <a:ext cx="5512611" cy="231959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507" name="Google Shape;507;p20"/>
          <p:cNvGrpSpPr/>
          <p:nvPr/>
        </p:nvGrpSpPr>
        <p:grpSpPr>
          <a:xfrm>
            <a:off x="990600" y="2346107"/>
            <a:ext cx="16230600" cy="6974105"/>
            <a:chOff x="0" y="-38100"/>
            <a:chExt cx="4274726" cy="1836555"/>
          </a:xfrm>
        </p:grpSpPr>
        <p:sp>
          <p:nvSpPr>
            <p:cNvPr id="508" name="Google Shape;508;p20"/>
            <p:cNvSpPr/>
            <p:nvPr/>
          </p:nvSpPr>
          <p:spPr>
            <a:xfrm>
              <a:off x="0" y="0"/>
              <a:ext cx="4274726" cy="1798455"/>
            </a:xfrm>
            <a:custGeom>
              <a:rect b="b" l="l" r="r" t="t"/>
              <a:pathLst>
                <a:path extrusionOk="0" h="1798455" w="4274726">
                  <a:moveTo>
                    <a:pt x="35298" y="0"/>
                  </a:moveTo>
                  <a:lnTo>
                    <a:pt x="4239428" y="0"/>
                  </a:lnTo>
                  <a:cubicBezTo>
                    <a:pt x="4248790" y="0"/>
                    <a:pt x="4257768" y="3719"/>
                    <a:pt x="4264387" y="10338"/>
                  </a:cubicBezTo>
                  <a:cubicBezTo>
                    <a:pt x="4271007" y="16958"/>
                    <a:pt x="4274726" y="25936"/>
                    <a:pt x="4274726" y="35298"/>
                  </a:cubicBezTo>
                  <a:lnTo>
                    <a:pt x="4274726" y="1763157"/>
                  </a:lnTo>
                  <a:cubicBezTo>
                    <a:pt x="4274726" y="1772519"/>
                    <a:pt x="4271007" y="1781497"/>
                    <a:pt x="4264387" y="1788116"/>
                  </a:cubicBezTo>
                  <a:cubicBezTo>
                    <a:pt x="4257768" y="1794736"/>
                    <a:pt x="4248790" y="1798455"/>
                    <a:pt x="4239428" y="1798455"/>
                  </a:cubicBezTo>
                  <a:lnTo>
                    <a:pt x="35298" y="1798455"/>
                  </a:lnTo>
                  <a:cubicBezTo>
                    <a:pt x="25936" y="1798455"/>
                    <a:pt x="16958" y="1794736"/>
                    <a:pt x="10338" y="1788116"/>
                  </a:cubicBezTo>
                  <a:cubicBezTo>
                    <a:pt x="3719" y="1781497"/>
                    <a:pt x="0" y="1772519"/>
                    <a:pt x="0" y="1763157"/>
                  </a:cubicBezTo>
                  <a:lnTo>
                    <a:pt x="0" y="35298"/>
                  </a:lnTo>
                  <a:cubicBezTo>
                    <a:pt x="0" y="25936"/>
                    <a:pt x="3719" y="16958"/>
                    <a:pt x="10338" y="10338"/>
                  </a:cubicBezTo>
                  <a:cubicBezTo>
                    <a:pt x="16958" y="3719"/>
                    <a:pt x="25936" y="0"/>
                    <a:pt x="35298" y="0"/>
                  </a:cubicBezTo>
                  <a:close/>
                </a:path>
              </a:pathLst>
            </a:custGeom>
            <a:solidFill>
              <a:srgbClr val="000000">
                <a:alpha val="0"/>
              </a:srgbClr>
            </a:solidFill>
            <a:ln cap="rnd" cmpd="sng" w="2476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09" name="Google Shape;509;p20"/>
            <p:cNvSpPr txBox="1"/>
            <p:nvPr/>
          </p:nvSpPr>
          <p:spPr>
            <a:xfrm>
              <a:off x="0" y="-38100"/>
              <a:ext cx="4274726" cy="183655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510" name="Google Shape;510;p20"/>
          <p:cNvSpPr/>
          <p:nvPr/>
        </p:nvSpPr>
        <p:spPr>
          <a:xfrm>
            <a:off x="14973300" y="6819900"/>
            <a:ext cx="2974975" cy="2974975"/>
          </a:xfrm>
          <a:custGeom>
            <a:rect b="b" l="l" r="r" t="t"/>
            <a:pathLst>
              <a:path extrusionOk="0" h="2974729" w="2974729">
                <a:moveTo>
                  <a:pt x="0" y="0"/>
                </a:moveTo>
                <a:lnTo>
                  <a:pt x="2974729" y="0"/>
                </a:lnTo>
                <a:lnTo>
                  <a:pt x="2974729" y="2974729"/>
                </a:lnTo>
                <a:lnTo>
                  <a:pt x="0" y="297472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11" name="Google Shape;511;p20"/>
          <p:cNvSpPr/>
          <p:nvPr/>
        </p:nvSpPr>
        <p:spPr>
          <a:xfrm>
            <a:off x="1219200" y="3695700"/>
            <a:ext cx="1217612" cy="1622425"/>
          </a:xfrm>
          <a:custGeom>
            <a:rect b="b" l="l" r="r" t="t"/>
            <a:pathLst>
              <a:path extrusionOk="0" h="1621791" w="1217817">
                <a:moveTo>
                  <a:pt x="0" y="0"/>
                </a:moveTo>
                <a:lnTo>
                  <a:pt x="1217817" y="0"/>
                </a:lnTo>
                <a:lnTo>
                  <a:pt x="1217817" y="1621790"/>
                </a:lnTo>
                <a:lnTo>
                  <a:pt x="0" y="162179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12" name="Google Shape;512;p20"/>
          <p:cNvSpPr/>
          <p:nvPr/>
        </p:nvSpPr>
        <p:spPr>
          <a:xfrm>
            <a:off x="15087600" y="7124700"/>
            <a:ext cx="1173162" cy="1493837"/>
          </a:xfrm>
          <a:custGeom>
            <a:rect b="b" l="l" r="r" t="t"/>
            <a:pathLst>
              <a:path extrusionOk="0" h="1493964" w="1173441">
                <a:moveTo>
                  <a:pt x="0" y="0"/>
                </a:moveTo>
                <a:lnTo>
                  <a:pt x="1173441" y="0"/>
                </a:lnTo>
                <a:lnTo>
                  <a:pt x="1173441" y="1493964"/>
                </a:lnTo>
                <a:lnTo>
                  <a:pt x="0" y="14939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513" name="Google Shape;513;p20"/>
          <p:cNvGrpSpPr/>
          <p:nvPr/>
        </p:nvGrpSpPr>
        <p:grpSpPr>
          <a:xfrm>
            <a:off x="16744950" y="-981075"/>
            <a:ext cx="2863850" cy="2863850"/>
            <a:chOff x="0" y="0"/>
            <a:chExt cx="812800" cy="812800"/>
          </a:xfrm>
        </p:grpSpPr>
        <p:sp>
          <p:nvSpPr>
            <p:cNvPr id="514" name="Google Shape;514;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15" name="Google Shape;515;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516" name="Google Shape;516;p20"/>
          <p:cNvSpPr txBox="1"/>
          <p:nvPr/>
        </p:nvSpPr>
        <p:spPr>
          <a:xfrm>
            <a:off x="1600200" y="2490787"/>
            <a:ext cx="15540037" cy="10960100"/>
          </a:xfrm>
          <a:prstGeom prst="rect">
            <a:avLst/>
          </a:prstGeom>
          <a:noFill/>
          <a:ln>
            <a:noFill/>
          </a:ln>
        </p:spPr>
        <p:txBody>
          <a:bodyPr anchorCtr="0" anchor="t" bIns="0" lIns="0" spcFirstLastPara="1" rIns="0" wrap="square" tIns="0">
            <a:noAutofit/>
          </a:bodyPr>
          <a:lstStyle/>
          <a:p>
            <a:pPr indent="0" lvl="0" marL="0" marR="0" rtl="0" algn="ctr">
              <a:lnSpc>
                <a:spcPct val="106250"/>
              </a:lnSpc>
              <a:spcBef>
                <a:spcPts val="0"/>
              </a:spcBef>
              <a:spcAft>
                <a:spcPts val="0"/>
              </a:spcAft>
              <a:buClr>
                <a:schemeClr val="dk1"/>
              </a:buClr>
              <a:buSzPts val="4800"/>
              <a:buFont typeface="Calibri"/>
              <a:buNone/>
            </a:pPr>
            <a:r>
              <a:t/>
            </a:r>
            <a:endParaRPr b="1" i="0" sz="4800" u="sng">
              <a:solidFill>
                <a:schemeClr val="dk1"/>
              </a:solidFill>
              <a:latin typeface="Poppins Black"/>
              <a:ea typeface="Poppins Black"/>
              <a:cs typeface="Poppins Black"/>
              <a:sym typeface="Poppins Black"/>
            </a:endParaRPr>
          </a:p>
          <a:p>
            <a:pPr indent="0" lvl="0" marL="0" marR="0" rtl="0" algn="ctr">
              <a:lnSpc>
                <a:spcPct val="106250"/>
              </a:lnSpc>
              <a:spcBef>
                <a:spcPts val="0"/>
              </a:spcBef>
              <a:spcAft>
                <a:spcPts val="0"/>
              </a:spcAft>
              <a:buClr>
                <a:schemeClr val="dk1"/>
              </a:buClr>
              <a:buSzPts val="4800"/>
              <a:buFont typeface="Poppins Black"/>
              <a:buNone/>
            </a:pPr>
            <a:r>
              <a:rPr b="1" i="0" lang="en-US" sz="4800" u="sng">
                <a:solidFill>
                  <a:schemeClr val="dk1"/>
                </a:solidFill>
                <a:latin typeface="Poppins Black"/>
                <a:ea typeface="Poppins Black"/>
                <a:cs typeface="Poppins Black"/>
                <a:sym typeface="Poppins Black"/>
              </a:rPr>
              <a:t>Speaking skills</a:t>
            </a:r>
            <a:endParaRPr/>
          </a:p>
          <a:p>
            <a:pPr indent="-228600" lvl="0" marL="0" marR="0" rtl="0" algn="l">
              <a:lnSpc>
                <a:spcPct val="141666"/>
              </a:lnSpc>
              <a:spcBef>
                <a:spcPts val="0"/>
              </a:spcBef>
              <a:spcAft>
                <a:spcPts val="0"/>
              </a:spcAft>
              <a:buClr>
                <a:schemeClr val="dk1"/>
              </a:buClr>
              <a:buSzPts val="3600"/>
              <a:buFont typeface="Arial"/>
              <a:buChar char="•"/>
            </a:pPr>
            <a:r>
              <a:rPr b="1" i="0" lang="en-US" sz="3600" u="none">
                <a:solidFill>
                  <a:schemeClr val="dk1"/>
                </a:solidFill>
                <a:latin typeface="Times New Roman"/>
                <a:ea typeface="Times New Roman"/>
                <a:cs typeface="Times New Roman"/>
                <a:sym typeface="Times New Roman"/>
              </a:rPr>
              <a:t>Phonic drill based on sounds, stress and intonation</a:t>
            </a:r>
            <a:endParaRPr/>
          </a:p>
          <a:p>
            <a:pPr indent="-228600" lvl="0" marL="0" marR="0" rtl="0" algn="l">
              <a:lnSpc>
                <a:spcPct val="141666"/>
              </a:lnSpc>
              <a:spcBef>
                <a:spcPts val="0"/>
              </a:spcBef>
              <a:spcAft>
                <a:spcPts val="0"/>
              </a:spcAft>
              <a:buClr>
                <a:schemeClr val="dk1"/>
              </a:buClr>
              <a:buSzPts val="3600"/>
              <a:buFont typeface="Arial"/>
              <a:buChar char="•"/>
            </a:pPr>
            <a:r>
              <a:rPr b="1" i="0" lang="en-US" sz="3600" u="none">
                <a:solidFill>
                  <a:schemeClr val="dk1"/>
                </a:solidFill>
                <a:latin typeface="Times New Roman"/>
                <a:ea typeface="Times New Roman"/>
                <a:cs typeface="Times New Roman"/>
                <a:sym typeface="Times New Roman"/>
              </a:rPr>
              <a:t>JD: understanding JD, adjective placement and JD, summarizing and articulating JD</a:t>
            </a:r>
            <a:endParaRPr/>
          </a:p>
          <a:p>
            <a:pPr indent="-228600" lvl="0" marL="0" marR="0" rtl="0" algn="l">
              <a:lnSpc>
                <a:spcPct val="141666"/>
              </a:lnSpc>
              <a:spcBef>
                <a:spcPts val="0"/>
              </a:spcBef>
              <a:spcAft>
                <a:spcPts val="0"/>
              </a:spcAft>
              <a:buClr>
                <a:schemeClr val="dk1"/>
              </a:buClr>
              <a:buSzPts val="3600"/>
              <a:buFont typeface="Arial"/>
              <a:buChar char="•"/>
            </a:pPr>
            <a:r>
              <a:rPr b="1" i="0" lang="en-US" sz="3600" u="none">
                <a:solidFill>
                  <a:schemeClr val="dk1"/>
                </a:solidFill>
                <a:latin typeface="Times New Roman"/>
                <a:ea typeface="Times New Roman"/>
                <a:cs typeface="Times New Roman"/>
                <a:sym typeface="Times New Roman"/>
              </a:rPr>
              <a:t>CV: connection between CV and JD, various parts of CV, CV justification, company-specific key words, adjective and adverb placement</a:t>
            </a:r>
            <a:endParaRPr/>
          </a:p>
          <a:p>
            <a:pPr indent="-228600" lvl="0" marL="0" marR="0" rtl="0" algn="l">
              <a:lnSpc>
                <a:spcPct val="141666"/>
              </a:lnSpc>
              <a:spcBef>
                <a:spcPts val="0"/>
              </a:spcBef>
              <a:spcAft>
                <a:spcPts val="0"/>
              </a:spcAft>
              <a:buClr>
                <a:schemeClr val="dk1"/>
              </a:buClr>
              <a:buSzPts val="3600"/>
              <a:buFont typeface="Arial"/>
              <a:buChar char="•"/>
            </a:pPr>
            <a:r>
              <a:rPr b="1" i="0" lang="en-US" sz="3600" u="none">
                <a:solidFill>
                  <a:schemeClr val="dk1"/>
                </a:solidFill>
                <a:latin typeface="Times New Roman"/>
                <a:ea typeface="Times New Roman"/>
                <a:cs typeface="Times New Roman"/>
                <a:sym typeface="Times New Roman"/>
              </a:rPr>
              <a:t> Interview skills: role of passive instructions, useful phrases and clauses, situational competency, </a:t>
            </a:r>
            <a:endParaRPr/>
          </a:p>
          <a:p>
            <a:pPr indent="-228600" lvl="0" marL="0" marR="0" rtl="0" algn="l">
              <a:lnSpc>
                <a:spcPct val="141666"/>
              </a:lnSpc>
              <a:spcBef>
                <a:spcPts val="0"/>
              </a:spcBef>
              <a:spcAft>
                <a:spcPts val="0"/>
              </a:spcAft>
              <a:buClr>
                <a:schemeClr val="dk1"/>
              </a:buClr>
              <a:buSzPts val="3600"/>
              <a:buFont typeface="Arial"/>
              <a:buChar char="•"/>
            </a:pPr>
            <a:r>
              <a:rPr b="1" i="0" lang="en-US" sz="3600" u="none">
                <a:solidFill>
                  <a:schemeClr val="dk1"/>
                </a:solidFill>
                <a:latin typeface="Times New Roman"/>
                <a:ea typeface="Times New Roman"/>
                <a:cs typeface="Times New Roman"/>
                <a:sym typeface="Times New Roman"/>
              </a:rPr>
              <a:t>GD: Group interaction activities, role plays and simulations </a:t>
            </a:r>
            <a:endParaRPr/>
          </a:p>
          <a:p>
            <a:pPr indent="0" lvl="0" marL="0" marR="0" rtl="0" algn="l">
              <a:lnSpc>
                <a:spcPct val="283333"/>
              </a:lnSpc>
              <a:spcBef>
                <a:spcPts val="0"/>
              </a:spcBef>
              <a:spcAft>
                <a:spcPts val="0"/>
              </a:spcAft>
              <a:buClr>
                <a:schemeClr val="dk1"/>
              </a:buClr>
              <a:buSzPts val="1800"/>
              <a:buFont typeface="Calibri"/>
              <a:buNone/>
            </a:pPr>
            <a:r>
              <a:t/>
            </a:r>
            <a:endParaRPr b="1" i="0" sz="1800" u="none">
              <a:solidFill>
                <a:schemeClr val="dk1"/>
              </a:solidFill>
              <a:latin typeface="Poppins Black"/>
              <a:ea typeface="Poppins Black"/>
              <a:cs typeface="Poppins Black"/>
              <a:sym typeface="Poppins Black"/>
            </a:endParaRPr>
          </a:p>
          <a:p>
            <a:pPr indent="0" lvl="0" marL="0" marR="0" rtl="0" algn="l">
              <a:lnSpc>
                <a:spcPct val="283333"/>
              </a:lnSpc>
              <a:spcBef>
                <a:spcPts val="0"/>
              </a:spcBef>
              <a:spcAft>
                <a:spcPts val="0"/>
              </a:spcAft>
              <a:buClr>
                <a:schemeClr val="dk1"/>
              </a:buClr>
              <a:buSzPts val="1800"/>
              <a:buFont typeface="Calibri"/>
              <a:buNone/>
            </a:pPr>
            <a:r>
              <a:t/>
            </a:r>
            <a:endParaRPr b="1" i="0" sz="1800" u="none">
              <a:solidFill>
                <a:schemeClr val="dk1"/>
              </a:solidFill>
              <a:latin typeface="Poppins Black"/>
              <a:ea typeface="Poppins Black"/>
              <a:cs typeface="Poppins Black"/>
              <a:sym typeface="Poppins Black"/>
            </a:endParaRPr>
          </a:p>
          <a:p>
            <a:pPr indent="0" lvl="0" marL="0" marR="0" rtl="0" algn="l">
              <a:lnSpc>
                <a:spcPct val="283333"/>
              </a:lnSpc>
              <a:spcBef>
                <a:spcPts val="0"/>
              </a:spcBef>
              <a:spcAft>
                <a:spcPts val="0"/>
              </a:spcAft>
              <a:buClr>
                <a:schemeClr val="dk1"/>
              </a:buClr>
              <a:buSzPts val="1800"/>
              <a:buFont typeface="Calibri"/>
              <a:buNone/>
            </a:pPr>
            <a:r>
              <a:t/>
            </a:r>
            <a:endParaRPr b="1" i="0" sz="1800" u="none">
              <a:solidFill>
                <a:schemeClr val="dk1"/>
              </a:solidFill>
              <a:latin typeface="Poppins Black"/>
              <a:ea typeface="Poppins Black"/>
              <a:cs typeface="Poppins Black"/>
              <a:sym typeface="Poppins Black"/>
            </a:endParaRPr>
          </a:p>
          <a:p>
            <a:pPr indent="0" lvl="0" marL="0" marR="0" rtl="0" algn="l">
              <a:lnSpc>
                <a:spcPct val="283333"/>
              </a:lnSpc>
              <a:spcBef>
                <a:spcPts val="0"/>
              </a:spcBef>
              <a:spcAft>
                <a:spcPts val="0"/>
              </a:spcAft>
              <a:buClr>
                <a:schemeClr val="dk1"/>
              </a:buClr>
              <a:buSzPts val="1800"/>
              <a:buFont typeface="Calibri"/>
              <a:buNone/>
            </a:pPr>
            <a:r>
              <a:t/>
            </a:r>
            <a:endParaRPr b="1" i="0" sz="1800" u="none">
              <a:solidFill>
                <a:schemeClr val="dk1"/>
              </a:solidFill>
              <a:latin typeface="Poppins Black"/>
              <a:ea typeface="Poppins Black"/>
              <a:cs typeface="Poppins Black"/>
              <a:sym typeface="Poppins Black"/>
            </a:endParaRPr>
          </a:p>
          <a:p>
            <a:pPr indent="0" lvl="0" marL="0" marR="0" rtl="0" algn="l">
              <a:lnSpc>
                <a:spcPct val="283333"/>
              </a:lnSpc>
              <a:spcBef>
                <a:spcPts val="0"/>
              </a:spcBef>
              <a:spcAft>
                <a:spcPts val="0"/>
              </a:spcAft>
              <a:buClr>
                <a:schemeClr val="dk1"/>
              </a:buClr>
              <a:buSzPts val="1800"/>
              <a:buFont typeface="Calibri"/>
              <a:buNone/>
            </a:pPr>
            <a:r>
              <a:t/>
            </a:r>
            <a:endParaRPr b="1" i="0" sz="1800" u="none">
              <a:solidFill>
                <a:schemeClr val="dk1"/>
              </a:solidFill>
              <a:latin typeface="Poppins Black"/>
              <a:ea typeface="Poppins Black"/>
              <a:cs typeface="Poppins Black"/>
              <a:sym typeface="Poppins Black"/>
            </a:endParaRPr>
          </a:p>
          <a:p>
            <a:pPr indent="0" lvl="0" marL="0" marR="0" rtl="0" algn="l">
              <a:lnSpc>
                <a:spcPct val="100000"/>
              </a:lnSpc>
              <a:spcBef>
                <a:spcPts val="0"/>
              </a:spcBef>
              <a:spcAft>
                <a:spcPts val="0"/>
              </a:spcAft>
              <a:buNone/>
            </a:pPr>
            <a:r>
              <a:t/>
            </a:r>
            <a:endParaRPr b="1" i="0" sz="1800" u="none">
              <a:solidFill>
                <a:schemeClr val="dk1"/>
              </a:solidFill>
              <a:latin typeface="Poppins Black"/>
              <a:ea typeface="Poppins Black"/>
              <a:cs typeface="Poppins Black"/>
              <a:sym typeface="Poppins Black"/>
            </a:endParaRPr>
          </a:p>
        </p:txBody>
      </p:sp>
      <p:grpSp>
        <p:nvGrpSpPr>
          <p:cNvPr id="517" name="Google Shape;517;p20"/>
          <p:cNvGrpSpPr/>
          <p:nvPr/>
        </p:nvGrpSpPr>
        <p:grpSpPr>
          <a:xfrm>
            <a:off x="15857537" y="450850"/>
            <a:ext cx="603250" cy="603250"/>
            <a:chOff x="0" y="0"/>
            <a:chExt cx="812800" cy="812800"/>
          </a:xfrm>
        </p:grpSpPr>
        <p:sp>
          <p:nvSpPr>
            <p:cNvPr id="518" name="Google Shape;518;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19" name="Google Shape;519;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520" name="Google Shape;520;p20"/>
          <p:cNvGrpSpPr/>
          <p:nvPr/>
        </p:nvGrpSpPr>
        <p:grpSpPr>
          <a:xfrm>
            <a:off x="16048037" y="1277937"/>
            <a:ext cx="827087" cy="827087"/>
            <a:chOff x="0" y="0"/>
            <a:chExt cx="812800" cy="812800"/>
          </a:xfrm>
        </p:grpSpPr>
        <p:sp>
          <p:nvSpPr>
            <p:cNvPr id="521" name="Google Shape;521;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22" name="Google Shape;522;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523" name="Google Shape;523;p20"/>
          <p:cNvPicPr preferRelativeResize="0"/>
          <p:nvPr/>
        </p:nvPicPr>
        <p:blipFill rotWithShape="1">
          <a:blip r:embed="rId6">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1"/>
          <p:cNvSpPr txBox="1"/>
          <p:nvPr>
            <p:ph type="title"/>
          </p:nvPr>
        </p:nvSpPr>
        <p:spPr>
          <a:xfrm>
            <a:off x="1219200" y="342900"/>
            <a:ext cx="16459200" cy="1714500"/>
          </a:xfrm>
          <a:prstGeom prst="rect">
            <a:avLst/>
          </a:prstGeom>
          <a:noFill/>
          <a:ln>
            <a:noFill/>
          </a:ln>
        </p:spPr>
        <p:txBody>
          <a:bodyPr anchorCtr="0" anchor="ctr" bIns="81625" lIns="163275" spcFirstLastPara="1" rIns="163275" wrap="square" tIns="81625">
            <a:noAutofit/>
          </a:bodyPr>
          <a:lstStyle/>
          <a:p>
            <a:pPr indent="0" lvl="0" marL="0" rtl="0" algn="ctr">
              <a:lnSpc>
                <a:spcPct val="100000"/>
              </a:lnSpc>
              <a:spcBef>
                <a:spcPts val="0"/>
              </a:spcBef>
              <a:spcAft>
                <a:spcPts val="0"/>
              </a:spcAft>
              <a:buClr>
                <a:schemeClr val="dk1"/>
              </a:buClr>
              <a:buSzPts val="4000"/>
              <a:buFont typeface="Times New Roman"/>
              <a:buNone/>
            </a:pPr>
            <a:r>
              <a:rPr b="1" i="0" lang="en-US" sz="4000" u="none">
                <a:solidFill>
                  <a:schemeClr val="dk1"/>
                </a:solidFill>
                <a:latin typeface="Times New Roman"/>
                <a:ea typeface="Times New Roman"/>
                <a:cs typeface="Times New Roman"/>
                <a:sym typeface="Times New Roman"/>
              </a:rPr>
              <a:t>Star Course-Selection Criteria</a:t>
            </a:r>
            <a:br>
              <a:rPr b="1" i="0" lang="en-US" sz="4000" u="none">
                <a:solidFill>
                  <a:schemeClr val="dk1"/>
                </a:solidFill>
                <a:latin typeface="Times New Roman"/>
                <a:ea typeface="Times New Roman"/>
                <a:cs typeface="Times New Roman"/>
                <a:sym typeface="Times New Roman"/>
              </a:rPr>
            </a:br>
            <a:endParaRPr/>
          </a:p>
        </p:txBody>
      </p:sp>
      <p:sp>
        <p:nvSpPr>
          <p:cNvPr id="529" name="Google Shape;529;p21"/>
          <p:cNvSpPr txBox="1"/>
          <p:nvPr>
            <p:ph idx="1" type="body"/>
          </p:nvPr>
        </p:nvSpPr>
        <p:spPr>
          <a:xfrm>
            <a:off x="1143000" y="1562100"/>
            <a:ext cx="16459200" cy="1752600"/>
          </a:xfrm>
          <a:prstGeom prst="rect">
            <a:avLst/>
          </a:prstGeom>
          <a:noFill/>
          <a:ln>
            <a:noFill/>
          </a:ln>
        </p:spPr>
        <p:txBody>
          <a:bodyPr anchorCtr="0" anchor="t" bIns="81625" lIns="163275" spcFirstLastPara="1" rIns="163275" wrap="square" tIns="81625">
            <a:noAutofit/>
          </a:bodyPr>
          <a:lstStyle/>
          <a:p>
            <a:pPr indent="-611187" lvl="0" marL="611187"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Course focused on enhancing the communication skills for professional and academic success.           </a:t>
            </a:r>
            <a:endParaRPr/>
          </a:p>
          <a:p>
            <a:pPr indent="-611187" lvl="0" marL="611187"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Improved speaking abilities to excel in presentation and public speaking.</a:t>
            </a:r>
            <a:endParaRPr/>
          </a:p>
          <a:p>
            <a:pPr indent="-611187" lvl="0" marL="611187"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Develop writing proficiency for clear and effective documentation. </a:t>
            </a:r>
            <a:endParaRPr/>
          </a:p>
          <a:p>
            <a:pPr indent="-611187" lvl="0" marL="611187"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Build strong interpersonal skills to foster professional relationships. </a:t>
            </a:r>
            <a:endParaRPr/>
          </a:p>
        </p:txBody>
      </p:sp>
      <p:sp>
        <p:nvSpPr>
          <p:cNvPr id="530" name="Google Shape;530;p21"/>
          <p:cNvSpPr txBox="1"/>
          <p:nvPr/>
        </p:nvSpPr>
        <p:spPr>
          <a:xfrm>
            <a:off x="731837" y="3405187"/>
            <a:ext cx="16459200" cy="1714500"/>
          </a:xfrm>
          <a:prstGeom prst="rect">
            <a:avLst/>
          </a:prstGeom>
          <a:noFill/>
          <a:ln>
            <a:noFill/>
          </a:ln>
        </p:spPr>
        <p:txBody>
          <a:bodyPr anchorCtr="0" anchor="ctr" bIns="81625" lIns="163275" spcFirstLastPara="1" rIns="163275" wrap="square" tIns="81625">
            <a:noAutofit/>
          </a:bodyPr>
          <a:lstStyle/>
          <a:p>
            <a:pPr indent="0" lvl="0" marL="0" marR="0" rtl="0" algn="ctr">
              <a:lnSpc>
                <a:spcPct val="100000"/>
              </a:lnSpc>
              <a:spcBef>
                <a:spcPts val="0"/>
              </a:spcBef>
              <a:spcAft>
                <a:spcPts val="0"/>
              </a:spcAft>
              <a:buClr>
                <a:schemeClr val="dk1"/>
              </a:buClr>
              <a:buSzPts val="4000"/>
              <a:buFont typeface="Times New Roman"/>
              <a:buNone/>
            </a:pPr>
            <a:r>
              <a:rPr b="1" i="0" lang="en-US" sz="4000" u="none">
                <a:solidFill>
                  <a:schemeClr val="dk1"/>
                </a:solidFill>
                <a:latin typeface="Times New Roman"/>
                <a:ea typeface="Times New Roman"/>
                <a:cs typeface="Times New Roman"/>
                <a:sym typeface="Times New Roman"/>
              </a:rPr>
              <a:t>Pedagogical Initiatives</a:t>
            </a:r>
            <a:br>
              <a:rPr b="1" i="0" lang="en-US" sz="4000" u="none">
                <a:solidFill>
                  <a:schemeClr val="dk1"/>
                </a:solidFill>
                <a:latin typeface="Times New Roman"/>
                <a:ea typeface="Times New Roman"/>
                <a:cs typeface="Times New Roman"/>
                <a:sym typeface="Times New Roman"/>
              </a:rPr>
            </a:br>
            <a:endParaRPr/>
          </a:p>
        </p:txBody>
      </p:sp>
      <p:sp>
        <p:nvSpPr>
          <p:cNvPr id="531" name="Google Shape;531;p21"/>
          <p:cNvSpPr txBox="1"/>
          <p:nvPr/>
        </p:nvSpPr>
        <p:spPr>
          <a:xfrm>
            <a:off x="1341437" y="4762500"/>
            <a:ext cx="15240000" cy="3786187"/>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Times New Roman"/>
                <a:ea typeface="Times New Roman"/>
                <a:cs typeface="Times New Roman"/>
                <a:sym typeface="Times New Roman"/>
              </a:rPr>
              <a:t>These interactive activities not only make learning more enjoyable but also encourage active participation and collaboration among students.</a:t>
            </a:r>
            <a:endParaRPr/>
          </a:p>
          <a:p>
            <a:pPr indent="-457200" lvl="0" marL="45720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Times New Roman"/>
                <a:ea typeface="Times New Roman"/>
                <a:cs typeface="Times New Roman"/>
                <a:sym typeface="Times New Roman"/>
              </a:rPr>
              <a:t>Flipped Classroom: Utilizing the flipped classroom model, students are introduced to new content outside of class through video lectures, reading assignments, and other preparatory materials. This approach allows classroom time to be dedicated to interactive discussions, practical exercises, and hands-on activities that reinforce and apply the learned concepts.</a:t>
            </a:r>
            <a:endParaRPr/>
          </a:p>
          <a:p>
            <a:pPr indent="-457200" lvl="0" marL="45720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Times New Roman"/>
                <a:ea typeface="Times New Roman"/>
                <a:cs typeface="Times New Roman"/>
                <a:sym typeface="Times New Roman"/>
              </a:rPr>
              <a:t>Online Platforms for Practice: Various online platforms are employed to provide students with ample opportunities to practice their communication skills. These platforms offer exercises, simulations, and real-time feedback, enabling students to refine their abilities in a flexible and convenient manner.</a:t>
            </a:r>
            <a:endParaRPr/>
          </a:p>
          <a:p>
            <a:pPr indent="-457200" lvl="0" marL="45720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Times New Roman"/>
                <a:ea typeface="Times New Roman"/>
                <a:cs typeface="Times New Roman"/>
                <a:sym typeface="Times New Roman"/>
              </a:rPr>
              <a:t>Implementation strategies to increase the interaction of students.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pSp>
        <p:nvGrpSpPr>
          <p:cNvPr id="536" name="Google Shape;536;p22"/>
          <p:cNvGrpSpPr/>
          <p:nvPr/>
        </p:nvGrpSpPr>
        <p:grpSpPr>
          <a:xfrm>
            <a:off x="7989887" y="2592387"/>
            <a:ext cx="1073150" cy="1071562"/>
            <a:chOff x="0" y="0"/>
            <a:chExt cx="812800" cy="812800"/>
          </a:xfrm>
        </p:grpSpPr>
        <p:sp>
          <p:nvSpPr>
            <p:cNvPr id="537" name="Google Shape;53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38" name="Google Shape;538;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539" name="Google Shape;539;p22"/>
          <p:cNvSpPr/>
          <p:nvPr/>
        </p:nvSpPr>
        <p:spPr>
          <a:xfrm>
            <a:off x="8220075" y="2798762"/>
            <a:ext cx="612775" cy="668337"/>
          </a:xfrm>
          <a:custGeom>
            <a:rect b="b" l="l" r="r" t="t"/>
            <a:pathLst>
              <a:path extrusionOk="0" h="667273" w="612223">
                <a:moveTo>
                  <a:pt x="0" y="0"/>
                </a:moveTo>
                <a:lnTo>
                  <a:pt x="612223" y="0"/>
                </a:lnTo>
                <a:lnTo>
                  <a:pt x="612223" y="667272"/>
                </a:lnTo>
                <a:lnTo>
                  <a:pt x="0" y="6672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40" name="Google Shape;540;p22"/>
          <p:cNvSpPr/>
          <p:nvPr/>
        </p:nvSpPr>
        <p:spPr>
          <a:xfrm>
            <a:off x="1028700" y="2735262"/>
            <a:ext cx="5602287" cy="6302375"/>
          </a:xfrm>
          <a:custGeom>
            <a:rect b="b" l="l" r="r" t="t"/>
            <a:pathLst>
              <a:path extrusionOk="0" h="6302697" w="5601522">
                <a:moveTo>
                  <a:pt x="0" y="0"/>
                </a:moveTo>
                <a:lnTo>
                  <a:pt x="5601522" y="0"/>
                </a:lnTo>
                <a:lnTo>
                  <a:pt x="5601522" y="6302697"/>
                </a:lnTo>
                <a:lnTo>
                  <a:pt x="0" y="63026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41" name="Google Shape;541;p22"/>
          <p:cNvSpPr txBox="1"/>
          <p:nvPr/>
        </p:nvSpPr>
        <p:spPr>
          <a:xfrm>
            <a:off x="1447800" y="971550"/>
            <a:ext cx="13401675" cy="911225"/>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Star course: Execution Strategies</a:t>
            </a:r>
            <a:endParaRPr/>
          </a:p>
        </p:txBody>
      </p:sp>
      <p:sp>
        <p:nvSpPr>
          <p:cNvPr id="542" name="Google Shape;542;p22"/>
          <p:cNvSpPr txBox="1"/>
          <p:nvPr/>
        </p:nvSpPr>
        <p:spPr>
          <a:xfrm>
            <a:off x="9372600" y="2470150"/>
            <a:ext cx="8816975" cy="656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sng">
                <a:solidFill>
                  <a:schemeClr val="dk1"/>
                </a:solidFill>
                <a:latin typeface="Times New Roman"/>
                <a:ea typeface="Times New Roman"/>
                <a:cs typeface="Times New Roman"/>
                <a:sym typeface="Times New Roman"/>
              </a:rPr>
              <a:t>STEEP UP:</a:t>
            </a:r>
            <a:r>
              <a:rPr b="1" i="0" lang="en-US" sz="32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3200"/>
              <a:buFont typeface="Calibri"/>
              <a:buNone/>
            </a:pPr>
            <a:r>
              <a:t/>
            </a:r>
            <a:endParaRPr b="1"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The STEEP UP Role Play activity involves students in a structured approach to developing and articulating ideas by analyzing topics through seven key aspects: Social, Technology, Economy, Environment, Political, Universal, and Personal. Students will be divided into small groups, assigned a topic, and brainstorm for a few minutes to analyze their topic from each STEEP UP perspective. They will then create a role play scenario representing different viewpoints, such as a tech company executive or a government official, to enhance critical thinking, articulation skills, and prepare for real-world scenarios through thorough analysis and structured communication.</a:t>
            </a:r>
            <a:endParaRPr/>
          </a:p>
        </p:txBody>
      </p:sp>
      <p:pic>
        <p:nvPicPr>
          <p:cNvPr id="543" name="Google Shape;543;p22"/>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grpSp>
        <p:nvGrpSpPr>
          <p:cNvPr id="548" name="Google Shape;548;p23"/>
          <p:cNvGrpSpPr/>
          <p:nvPr/>
        </p:nvGrpSpPr>
        <p:grpSpPr>
          <a:xfrm>
            <a:off x="7989887" y="2592387"/>
            <a:ext cx="1073150" cy="1071562"/>
            <a:chOff x="0" y="0"/>
            <a:chExt cx="812800" cy="812800"/>
          </a:xfrm>
        </p:grpSpPr>
        <p:sp>
          <p:nvSpPr>
            <p:cNvPr id="549" name="Google Shape;54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50" name="Google Shape;550;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551" name="Google Shape;551;p23"/>
          <p:cNvSpPr/>
          <p:nvPr/>
        </p:nvSpPr>
        <p:spPr>
          <a:xfrm>
            <a:off x="8220075" y="2798762"/>
            <a:ext cx="612775" cy="668337"/>
          </a:xfrm>
          <a:custGeom>
            <a:rect b="b" l="l" r="r" t="t"/>
            <a:pathLst>
              <a:path extrusionOk="0" h="667273" w="612223">
                <a:moveTo>
                  <a:pt x="0" y="0"/>
                </a:moveTo>
                <a:lnTo>
                  <a:pt x="612223" y="0"/>
                </a:lnTo>
                <a:lnTo>
                  <a:pt x="612223" y="667272"/>
                </a:lnTo>
                <a:lnTo>
                  <a:pt x="0" y="6672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52" name="Google Shape;552;p23"/>
          <p:cNvSpPr/>
          <p:nvPr/>
        </p:nvSpPr>
        <p:spPr>
          <a:xfrm>
            <a:off x="1028700" y="2735262"/>
            <a:ext cx="5602287" cy="6302375"/>
          </a:xfrm>
          <a:custGeom>
            <a:rect b="b" l="l" r="r" t="t"/>
            <a:pathLst>
              <a:path extrusionOk="0" h="6302697" w="5601522">
                <a:moveTo>
                  <a:pt x="0" y="0"/>
                </a:moveTo>
                <a:lnTo>
                  <a:pt x="5601522" y="0"/>
                </a:lnTo>
                <a:lnTo>
                  <a:pt x="5601522" y="6302697"/>
                </a:lnTo>
                <a:lnTo>
                  <a:pt x="0" y="63026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53" name="Google Shape;553;p23"/>
          <p:cNvSpPr txBox="1"/>
          <p:nvPr/>
        </p:nvSpPr>
        <p:spPr>
          <a:xfrm>
            <a:off x="2601912" y="971550"/>
            <a:ext cx="12247562" cy="906462"/>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Execution Strategies</a:t>
            </a:r>
            <a:endParaRPr/>
          </a:p>
        </p:txBody>
      </p:sp>
      <p:sp>
        <p:nvSpPr>
          <p:cNvPr id="554" name="Google Shape;554;p23"/>
          <p:cNvSpPr txBox="1"/>
          <p:nvPr/>
        </p:nvSpPr>
        <p:spPr>
          <a:xfrm>
            <a:off x="9344025" y="2619375"/>
            <a:ext cx="8816975" cy="591026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sng">
                <a:solidFill>
                  <a:schemeClr val="dk1"/>
                </a:solidFill>
                <a:latin typeface="Times New Roman"/>
                <a:ea typeface="Times New Roman"/>
                <a:cs typeface="Times New Roman"/>
                <a:sym typeface="Times New Roman"/>
              </a:rPr>
              <a:t>I Am the Tech Influencer:</a:t>
            </a:r>
            <a:endParaRPr b="1"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In this activity, students will present their projects, internships, and certifications by mimicking the presentation style of tech influencers, focusing on elaborating ideas, highlighting key features, discussing benefits, sharing personal experiences, and working on voice modulation, clarity, intonation, and pronunciation; they will select a topic, prepare content emphasizing these aspects, deliver their speeches in front of the class, and, if possible, have their presentations recorded for further review and feedback.</a:t>
            </a:r>
            <a:endParaRPr/>
          </a:p>
        </p:txBody>
      </p:sp>
      <p:pic>
        <p:nvPicPr>
          <p:cNvPr id="555" name="Google Shape;555;p23"/>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grpSp>
        <p:nvGrpSpPr>
          <p:cNvPr id="560" name="Google Shape;560;p24"/>
          <p:cNvGrpSpPr/>
          <p:nvPr/>
        </p:nvGrpSpPr>
        <p:grpSpPr>
          <a:xfrm>
            <a:off x="7248525" y="2578100"/>
            <a:ext cx="1071562" cy="1073150"/>
            <a:chOff x="0" y="0"/>
            <a:chExt cx="812800" cy="812800"/>
          </a:xfrm>
        </p:grpSpPr>
        <p:sp>
          <p:nvSpPr>
            <p:cNvPr id="561" name="Google Shape;561;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62" name="Google Shape;562;p2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563" name="Google Shape;563;p24"/>
          <p:cNvSpPr/>
          <p:nvPr/>
        </p:nvSpPr>
        <p:spPr>
          <a:xfrm>
            <a:off x="7478712" y="2781300"/>
            <a:ext cx="611187" cy="666750"/>
          </a:xfrm>
          <a:custGeom>
            <a:rect b="b" l="l" r="r" t="t"/>
            <a:pathLst>
              <a:path extrusionOk="0" h="667273" w="612223">
                <a:moveTo>
                  <a:pt x="0" y="0"/>
                </a:moveTo>
                <a:lnTo>
                  <a:pt x="612223" y="0"/>
                </a:lnTo>
                <a:lnTo>
                  <a:pt x="612223" y="667272"/>
                </a:lnTo>
                <a:lnTo>
                  <a:pt x="0" y="6672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64" name="Google Shape;564;p24"/>
          <p:cNvSpPr/>
          <p:nvPr/>
        </p:nvSpPr>
        <p:spPr>
          <a:xfrm>
            <a:off x="1028700" y="2735262"/>
            <a:ext cx="5602287" cy="6302375"/>
          </a:xfrm>
          <a:custGeom>
            <a:rect b="b" l="l" r="r" t="t"/>
            <a:pathLst>
              <a:path extrusionOk="0" h="6302697" w="5601522">
                <a:moveTo>
                  <a:pt x="0" y="0"/>
                </a:moveTo>
                <a:lnTo>
                  <a:pt x="5601522" y="0"/>
                </a:lnTo>
                <a:lnTo>
                  <a:pt x="5601522" y="6302697"/>
                </a:lnTo>
                <a:lnTo>
                  <a:pt x="0" y="63026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65" name="Google Shape;565;p24"/>
          <p:cNvSpPr txBox="1"/>
          <p:nvPr/>
        </p:nvSpPr>
        <p:spPr>
          <a:xfrm>
            <a:off x="2601912" y="971550"/>
            <a:ext cx="12247562" cy="906462"/>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Execution Strategies</a:t>
            </a:r>
            <a:endParaRPr/>
          </a:p>
        </p:txBody>
      </p:sp>
      <p:sp>
        <p:nvSpPr>
          <p:cNvPr id="566" name="Google Shape;566;p24"/>
          <p:cNvSpPr txBox="1"/>
          <p:nvPr/>
        </p:nvSpPr>
        <p:spPr>
          <a:xfrm>
            <a:off x="8534400" y="1943100"/>
            <a:ext cx="8816975" cy="656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sng">
                <a:solidFill>
                  <a:schemeClr val="dk1"/>
                </a:solidFill>
                <a:latin typeface="Times New Roman"/>
                <a:ea typeface="Times New Roman"/>
                <a:cs typeface="Times New Roman"/>
                <a:sym typeface="Times New Roman"/>
              </a:rPr>
              <a:t>Peer Teach-Back Verbal Mastery:</a:t>
            </a:r>
            <a:r>
              <a:rPr b="1" i="0" lang="en-US" sz="3200" u="none">
                <a:solidFill>
                  <a:schemeClr val="dk1"/>
                </a:solidFill>
                <a:latin typeface="Times New Roman"/>
                <a:ea typeface="Times New Roman"/>
                <a:cs typeface="Times New Roman"/>
                <a:sym typeface="Times New Roman"/>
              </a:rPr>
              <a:t> </a:t>
            </a:r>
            <a:endParaRPr b="1"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In this pair activity, students will engage in preparing and delivering detailed presentations on core-based topics assigned beforehand. They will focus on ensuring grammatical accuracy and clear sentence construction throughout their presentations. Peers will actively evaluate each presentation based on criteria such as clarity, engagement, and grammatical correctness, providing constructive feedback to enhance learning. This structured approach fosters collaborative learning and thorough assessment of language proficiency, effectively preparing students for confident and effective communication in diverse contexts.</a:t>
            </a:r>
            <a:endParaRPr/>
          </a:p>
        </p:txBody>
      </p:sp>
      <p:pic>
        <p:nvPicPr>
          <p:cNvPr id="567" name="Google Shape;567;p24"/>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grpSp>
        <p:nvGrpSpPr>
          <p:cNvPr id="572" name="Google Shape;572;p25"/>
          <p:cNvGrpSpPr/>
          <p:nvPr/>
        </p:nvGrpSpPr>
        <p:grpSpPr>
          <a:xfrm>
            <a:off x="7248525" y="2578100"/>
            <a:ext cx="1071562" cy="1073150"/>
            <a:chOff x="0" y="0"/>
            <a:chExt cx="812800" cy="812800"/>
          </a:xfrm>
        </p:grpSpPr>
        <p:sp>
          <p:nvSpPr>
            <p:cNvPr id="573" name="Google Shape;573;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74" name="Google Shape;574;p2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575" name="Google Shape;575;p25"/>
          <p:cNvSpPr/>
          <p:nvPr/>
        </p:nvSpPr>
        <p:spPr>
          <a:xfrm>
            <a:off x="7478712" y="2781300"/>
            <a:ext cx="611187" cy="666750"/>
          </a:xfrm>
          <a:custGeom>
            <a:rect b="b" l="l" r="r" t="t"/>
            <a:pathLst>
              <a:path extrusionOk="0" h="667273" w="612223">
                <a:moveTo>
                  <a:pt x="0" y="0"/>
                </a:moveTo>
                <a:lnTo>
                  <a:pt x="612223" y="0"/>
                </a:lnTo>
                <a:lnTo>
                  <a:pt x="612223" y="667272"/>
                </a:lnTo>
                <a:lnTo>
                  <a:pt x="0" y="6672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76" name="Google Shape;576;p25"/>
          <p:cNvSpPr/>
          <p:nvPr/>
        </p:nvSpPr>
        <p:spPr>
          <a:xfrm>
            <a:off x="1028700" y="2735262"/>
            <a:ext cx="5602287" cy="6302375"/>
          </a:xfrm>
          <a:custGeom>
            <a:rect b="b" l="l" r="r" t="t"/>
            <a:pathLst>
              <a:path extrusionOk="0" h="6302697" w="5601522">
                <a:moveTo>
                  <a:pt x="0" y="0"/>
                </a:moveTo>
                <a:lnTo>
                  <a:pt x="5601522" y="0"/>
                </a:lnTo>
                <a:lnTo>
                  <a:pt x="5601522" y="6302697"/>
                </a:lnTo>
                <a:lnTo>
                  <a:pt x="0" y="63026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77" name="Google Shape;577;p25"/>
          <p:cNvSpPr txBox="1"/>
          <p:nvPr/>
        </p:nvSpPr>
        <p:spPr>
          <a:xfrm>
            <a:off x="2601912" y="971550"/>
            <a:ext cx="12247562" cy="906462"/>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Execution Strategies</a:t>
            </a:r>
            <a:endParaRPr/>
          </a:p>
        </p:txBody>
      </p:sp>
      <p:sp>
        <p:nvSpPr>
          <p:cNvPr id="578" name="Google Shape;578;p25"/>
          <p:cNvSpPr txBox="1"/>
          <p:nvPr/>
        </p:nvSpPr>
        <p:spPr>
          <a:xfrm>
            <a:off x="8534400" y="2190750"/>
            <a:ext cx="8816975" cy="738663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sng">
                <a:solidFill>
                  <a:schemeClr val="dk1"/>
                </a:solidFill>
                <a:latin typeface="Times New Roman"/>
                <a:ea typeface="Times New Roman"/>
                <a:cs typeface="Times New Roman"/>
                <a:sym typeface="Times New Roman"/>
              </a:rPr>
              <a:t>Bamboozled Sentence Correction Challenge:</a:t>
            </a:r>
            <a:r>
              <a:rPr b="1" i="0" lang="en-US" sz="3200" u="none">
                <a:solidFill>
                  <a:schemeClr val="dk1"/>
                </a:solidFill>
                <a:latin typeface="Times New Roman"/>
                <a:ea typeface="Times New Roman"/>
                <a:cs typeface="Times New Roman"/>
                <a:sym typeface="Times New Roman"/>
              </a:rPr>
              <a:t> </a:t>
            </a:r>
            <a:endParaRPr b="1"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In the "Bamboozled Sentence Correction Challenge," students will engage in a lively and competitive learning experience focused on improving sentence correction skills. Introduced by the faculty through the Bamboozled gaming website, students will participate in teams without the need for personal gadgets. The faculty will project sentence correction games on a screen using a projector, where teams will take turns correcting sentences displayed. The goal is for each team to earn points by accurately identifying and fixing grammatical errors in sentences. This interactive approach not only enhances students' grammatical proficiency but also fosters teamwork and engagement in a fun classroom environment.</a:t>
            </a:r>
            <a:endParaRPr/>
          </a:p>
        </p:txBody>
      </p:sp>
      <p:pic>
        <p:nvPicPr>
          <p:cNvPr id="579" name="Google Shape;579;p25"/>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grpSp>
        <p:nvGrpSpPr>
          <p:cNvPr id="584" name="Google Shape;584;p26"/>
          <p:cNvGrpSpPr/>
          <p:nvPr/>
        </p:nvGrpSpPr>
        <p:grpSpPr>
          <a:xfrm>
            <a:off x="7248525" y="2578100"/>
            <a:ext cx="1071562" cy="1073150"/>
            <a:chOff x="0" y="0"/>
            <a:chExt cx="812800" cy="812800"/>
          </a:xfrm>
        </p:grpSpPr>
        <p:sp>
          <p:nvSpPr>
            <p:cNvPr id="585" name="Google Shape;585;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86" name="Google Shape;586;p2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587" name="Google Shape;587;p26"/>
          <p:cNvSpPr/>
          <p:nvPr/>
        </p:nvSpPr>
        <p:spPr>
          <a:xfrm>
            <a:off x="7478712" y="2781300"/>
            <a:ext cx="611187" cy="666750"/>
          </a:xfrm>
          <a:custGeom>
            <a:rect b="b" l="l" r="r" t="t"/>
            <a:pathLst>
              <a:path extrusionOk="0" h="667273" w="612223">
                <a:moveTo>
                  <a:pt x="0" y="0"/>
                </a:moveTo>
                <a:lnTo>
                  <a:pt x="612223" y="0"/>
                </a:lnTo>
                <a:lnTo>
                  <a:pt x="612223" y="667272"/>
                </a:lnTo>
                <a:lnTo>
                  <a:pt x="0" y="6672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88" name="Google Shape;588;p26"/>
          <p:cNvSpPr/>
          <p:nvPr/>
        </p:nvSpPr>
        <p:spPr>
          <a:xfrm>
            <a:off x="1028700" y="2735262"/>
            <a:ext cx="5602287" cy="6302375"/>
          </a:xfrm>
          <a:custGeom>
            <a:rect b="b" l="l" r="r" t="t"/>
            <a:pathLst>
              <a:path extrusionOk="0" h="6302697" w="5601522">
                <a:moveTo>
                  <a:pt x="0" y="0"/>
                </a:moveTo>
                <a:lnTo>
                  <a:pt x="5601522" y="0"/>
                </a:lnTo>
                <a:lnTo>
                  <a:pt x="5601522" y="6302697"/>
                </a:lnTo>
                <a:lnTo>
                  <a:pt x="0" y="63026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89" name="Google Shape;589;p26"/>
          <p:cNvSpPr txBox="1"/>
          <p:nvPr/>
        </p:nvSpPr>
        <p:spPr>
          <a:xfrm>
            <a:off x="2601912" y="971550"/>
            <a:ext cx="12247562" cy="906462"/>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Execution Strategies</a:t>
            </a:r>
            <a:endParaRPr/>
          </a:p>
        </p:txBody>
      </p:sp>
      <p:sp>
        <p:nvSpPr>
          <p:cNvPr id="590" name="Google Shape;590;p26"/>
          <p:cNvSpPr txBox="1"/>
          <p:nvPr/>
        </p:nvSpPr>
        <p:spPr>
          <a:xfrm>
            <a:off x="8534400" y="2190750"/>
            <a:ext cx="8816975" cy="82073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sng">
                <a:solidFill>
                  <a:schemeClr val="dk1"/>
                </a:solidFill>
                <a:latin typeface="Times New Roman"/>
                <a:ea typeface="Times New Roman"/>
                <a:cs typeface="Times New Roman"/>
                <a:sym typeface="Times New Roman"/>
              </a:rPr>
              <a:t>Mercer Mettle Quizizz Vocabulary Builder:</a:t>
            </a:r>
            <a:r>
              <a:rPr b="1" i="0" lang="en-US" sz="32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3200"/>
              <a:buFont typeface="Calibri"/>
              <a:buNone/>
            </a:pPr>
            <a:r>
              <a:t/>
            </a:r>
            <a:endParaRPr b="1"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In the "Quizizz Vocabulary Builder" activity, students will actively engage in enhancing their vocabulary through interactive quizzes on the Quizizz platform. Introduced by the faculty, students will individually participate using their mobile phones or laptops, accessing quizzes tailored to lesson objectives that focus on new words, synonyms, and antonyms. The faculty will project the Quizizz interface on a screen for monitoring and display of students' progress in real-time. Students will answer quiz questions designed to reinforce vocabulary concepts, aiming to improve their language skills in a dynamic and competitive learning environment. Immediate feedback from the faculty based on the platform's data will further support students in consolidating their understanding and usage of vocabulary words.</a:t>
            </a:r>
            <a:endParaRPr/>
          </a:p>
        </p:txBody>
      </p:sp>
      <p:pic>
        <p:nvPicPr>
          <p:cNvPr id="591" name="Google Shape;591;p26"/>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grpSp>
        <p:nvGrpSpPr>
          <p:cNvPr id="596" name="Google Shape;596;p27"/>
          <p:cNvGrpSpPr/>
          <p:nvPr/>
        </p:nvGrpSpPr>
        <p:grpSpPr>
          <a:xfrm>
            <a:off x="7248525" y="2578100"/>
            <a:ext cx="1071562" cy="1073150"/>
            <a:chOff x="0" y="0"/>
            <a:chExt cx="812800" cy="812800"/>
          </a:xfrm>
        </p:grpSpPr>
        <p:sp>
          <p:nvSpPr>
            <p:cNvPr id="597" name="Google Shape;597;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98" name="Google Shape;598;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599" name="Google Shape;599;p27"/>
          <p:cNvSpPr/>
          <p:nvPr/>
        </p:nvSpPr>
        <p:spPr>
          <a:xfrm>
            <a:off x="7478712" y="2781300"/>
            <a:ext cx="611187" cy="666750"/>
          </a:xfrm>
          <a:custGeom>
            <a:rect b="b" l="l" r="r" t="t"/>
            <a:pathLst>
              <a:path extrusionOk="0" h="667273" w="612223">
                <a:moveTo>
                  <a:pt x="0" y="0"/>
                </a:moveTo>
                <a:lnTo>
                  <a:pt x="612223" y="0"/>
                </a:lnTo>
                <a:lnTo>
                  <a:pt x="612223" y="667272"/>
                </a:lnTo>
                <a:lnTo>
                  <a:pt x="0" y="6672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00" name="Google Shape;600;p27"/>
          <p:cNvSpPr/>
          <p:nvPr/>
        </p:nvSpPr>
        <p:spPr>
          <a:xfrm>
            <a:off x="1028700" y="2735262"/>
            <a:ext cx="5602287" cy="6302375"/>
          </a:xfrm>
          <a:custGeom>
            <a:rect b="b" l="l" r="r" t="t"/>
            <a:pathLst>
              <a:path extrusionOk="0" h="6302697" w="5601522">
                <a:moveTo>
                  <a:pt x="0" y="0"/>
                </a:moveTo>
                <a:lnTo>
                  <a:pt x="5601522" y="0"/>
                </a:lnTo>
                <a:lnTo>
                  <a:pt x="5601522" y="6302697"/>
                </a:lnTo>
                <a:lnTo>
                  <a:pt x="0" y="63026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01" name="Google Shape;601;p27"/>
          <p:cNvSpPr txBox="1"/>
          <p:nvPr/>
        </p:nvSpPr>
        <p:spPr>
          <a:xfrm>
            <a:off x="2601912" y="971550"/>
            <a:ext cx="12247562" cy="906462"/>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Execution Strategies</a:t>
            </a:r>
            <a:endParaRPr/>
          </a:p>
        </p:txBody>
      </p:sp>
      <p:sp>
        <p:nvSpPr>
          <p:cNvPr id="602" name="Google Shape;602;p27"/>
          <p:cNvSpPr txBox="1"/>
          <p:nvPr/>
        </p:nvSpPr>
        <p:spPr>
          <a:xfrm>
            <a:off x="8516937" y="2190750"/>
            <a:ext cx="8816975" cy="738663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200"/>
              <a:buFont typeface="Times New Roman"/>
              <a:buNone/>
            </a:pPr>
            <a:r>
              <a:rPr b="0" i="0" lang="en-US" sz="3200" u="sng">
                <a:solidFill>
                  <a:schemeClr val="dk1"/>
                </a:solidFill>
                <a:latin typeface="Times New Roman"/>
                <a:ea typeface="Times New Roman"/>
                <a:cs typeface="Times New Roman"/>
                <a:sym typeface="Times New Roman"/>
              </a:rPr>
              <a:t>Situational Vocabulary Elocution Exercise:</a:t>
            </a:r>
            <a:endParaRPr b="0"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In this activity, students will engage in applying situational vocabulary to respond effectively to various prompts designed to simulate real-life scenarios. They will demonstrate their understanding and usage of advanced vocabulary words within specific contexts, such as problem-solving dilemmas in projects or handling challenging situations. Prior to the activity, students will be provided with a vocabulary list and situational prompts to prepare thoughtful and detailed responses. Through this process, students will develop the ability to articulate their thoughts clearly and confidently, preparing them for HR-related situational and attitude-based interview questions by showcasing their problem-solving skills, resilience, and creative thinking in practical scenarios.</a:t>
            </a:r>
            <a:endParaRPr/>
          </a:p>
        </p:txBody>
      </p:sp>
      <p:pic>
        <p:nvPicPr>
          <p:cNvPr id="603" name="Google Shape;603;p27"/>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pSp>
        <p:nvGrpSpPr>
          <p:cNvPr id="608" name="Google Shape;608;p28"/>
          <p:cNvGrpSpPr/>
          <p:nvPr/>
        </p:nvGrpSpPr>
        <p:grpSpPr>
          <a:xfrm>
            <a:off x="7248525" y="2578100"/>
            <a:ext cx="1071562" cy="1073150"/>
            <a:chOff x="0" y="0"/>
            <a:chExt cx="812800" cy="812800"/>
          </a:xfrm>
        </p:grpSpPr>
        <p:sp>
          <p:nvSpPr>
            <p:cNvPr id="609" name="Google Shape;609;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10" name="Google Shape;610;p2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611" name="Google Shape;611;p28"/>
          <p:cNvSpPr/>
          <p:nvPr/>
        </p:nvSpPr>
        <p:spPr>
          <a:xfrm>
            <a:off x="7478712" y="2781300"/>
            <a:ext cx="611187" cy="666750"/>
          </a:xfrm>
          <a:custGeom>
            <a:rect b="b" l="l" r="r" t="t"/>
            <a:pathLst>
              <a:path extrusionOk="0" h="667273" w="612223">
                <a:moveTo>
                  <a:pt x="0" y="0"/>
                </a:moveTo>
                <a:lnTo>
                  <a:pt x="612223" y="0"/>
                </a:lnTo>
                <a:lnTo>
                  <a:pt x="612223" y="667272"/>
                </a:lnTo>
                <a:lnTo>
                  <a:pt x="0" y="6672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12" name="Google Shape;612;p28"/>
          <p:cNvSpPr/>
          <p:nvPr/>
        </p:nvSpPr>
        <p:spPr>
          <a:xfrm>
            <a:off x="1028700" y="2735262"/>
            <a:ext cx="5602287" cy="6302375"/>
          </a:xfrm>
          <a:custGeom>
            <a:rect b="b" l="l" r="r" t="t"/>
            <a:pathLst>
              <a:path extrusionOk="0" h="6302697" w="5601522">
                <a:moveTo>
                  <a:pt x="0" y="0"/>
                </a:moveTo>
                <a:lnTo>
                  <a:pt x="5601522" y="0"/>
                </a:lnTo>
                <a:lnTo>
                  <a:pt x="5601522" y="6302697"/>
                </a:lnTo>
                <a:lnTo>
                  <a:pt x="0" y="63026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13" name="Google Shape;613;p28"/>
          <p:cNvSpPr txBox="1"/>
          <p:nvPr/>
        </p:nvSpPr>
        <p:spPr>
          <a:xfrm>
            <a:off x="2601912" y="971550"/>
            <a:ext cx="12247562" cy="906462"/>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Execution Strategies</a:t>
            </a:r>
            <a:endParaRPr/>
          </a:p>
        </p:txBody>
      </p:sp>
      <p:sp>
        <p:nvSpPr>
          <p:cNvPr id="614" name="Google Shape;614;p28"/>
          <p:cNvSpPr txBox="1"/>
          <p:nvPr/>
        </p:nvSpPr>
        <p:spPr>
          <a:xfrm>
            <a:off x="8516937" y="2190750"/>
            <a:ext cx="8816975" cy="738663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200"/>
              <a:buFont typeface="Times New Roman"/>
              <a:buNone/>
            </a:pPr>
            <a:r>
              <a:rPr b="0" i="0" lang="en-US" sz="3200" u="sng">
                <a:solidFill>
                  <a:schemeClr val="dk1"/>
                </a:solidFill>
                <a:latin typeface="Times New Roman"/>
                <a:ea typeface="Times New Roman"/>
                <a:cs typeface="Times New Roman"/>
                <a:sym typeface="Times New Roman"/>
              </a:rPr>
              <a:t>Peer Evaluation on CLASSKICK:</a:t>
            </a:r>
            <a:endParaRPr b="0"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In this activity on the CLASSKICK platform, students will participate in a collaborative and interactive online writing class. Each student will type their writing in real-time, with their screens visible to peers and the teacher for observation and interaction. The teacher can project all student screens onto the whiteboard via a projector, facilitating class-wide viewing and discussion. Throughout the session, the teacher will monitor progress in real-time, offering personalized advice and addressing common writing issues as they arise. This approach not only enhances individual writing skills but also fosters a supportive learning environment where students can learn from each other’s strengths and mistakes, encouraging peer collaboration and improving overall writing proficiency.</a:t>
            </a:r>
            <a:endParaRPr/>
          </a:p>
        </p:txBody>
      </p:sp>
      <p:pic>
        <p:nvPicPr>
          <p:cNvPr id="615" name="Google Shape;615;p28"/>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grpSp>
        <p:nvGrpSpPr>
          <p:cNvPr id="620" name="Google Shape;620;p29"/>
          <p:cNvGrpSpPr/>
          <p:nvPr/>
        </p:nvGrpSpPr>
        <p:grpSpPr>
          <a:xfrm>
            <a:off x="7248525" y="2578100"/>
            <a:ext cx="1071562" cy="1073150"/>
            <a:chOff x="0" y="0"/>
            <a:chExt cx="812800" cy="812800"/>
          </a:xfrm>
        </p:grpSpPr>
        <p:sp>
          <p:nvSpPr>
            <p:cNvPr id="621" name="Google Shape;621;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22" name="Google Shape;622;p2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623" name="Google Shape;623;p29"/>
          <p:cNvSpPr/>
          <p:nvPr/>
        </p:nvSpPr>
        <p:spPr>
          <a:xfrm>
            <a:off x="7478712" y="2781300"/>
            <a:ext cx="611187" cy="666750"/>
          </a:xfrm>
          <a:custGeom>
            <a:rect b="b" l="l" r="r" t="t"/>
            <a:pathLst>
              <a:path extrusionOk="0" h="667273" w="612223">
                <a:moveTo>
                  <a:pt x="0" y="0"/>
                </a:moveTo>
                <a:lnTo>
                  <a:pt x="612223" y="0"/>
                </a:lnTo>
                <a:lnTo>
                  <a:pt x="612223" y="667272"/>
                </a:lnTo>
                <a:lnTo>
                  <a:pt x="0" y="6672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24" name="Google Shape;624;p29"/>
          <p:cNvSpPr/>
          <p:nvPr/>
        </p:nvSpPr>
        <p:spPr>
          <a:xfrm>
            <a:off x="1028700" y="2735262"/>
            <a:ext cx="5602287" cy="6302375"/>
          </a:xfrm>
          <a:custGeom>
            <a:rect b="b" l="l" r="r" t="t"/>
            <a:pathLst>
              <a:path extrusionOk="0" h="6302697" w="5601522">
                <a:moveTo>
                  <a:pt x="0" y="0"/>
                </a:moveTo>
                <a:lnTo>
                  <a:pt x="5601522" y="0"/>
                </a:lnTo>
                <a:lnTo>
                  <a:pt x="5601522" y="6302697"/>
                </a:lnTo>
                <a:lnTo>
                  <a:pt x="0" y="63026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25" name="Google Shape;625;p29"/>
          <p:cNvSpPr txBox="1"/>
          <p:nvPr/>
        </p:nvSpPr>
        <p:spPr>
          <a:xfrm>
            <a:off x="2601912" y="971550"/>
            <a:ext cx="12247562" cy="906462"/>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Execution Strategies</a:t>
            </a:r>
            <a:endParaRPr/>
          </a:p>
        </p:txBody>
      </p:sp>
      <p:sp>
        <p:nvSpPr>
          <p:cNvPr id="626" name="Google Shape;626;p29"/>
          <p:cNvSpPr txBox="1"/>
          <p:nvPr/>
        </p:nvSpPr>
        <p:spPr>
          <a:xfrm>
            <a:off x="8516937" y="2190750"/>
            <a:ext cx="8816975" cy="574516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sng">
                <a:solidFill>
                  <a:schemeClr val="dk1"/>
                </a:solidFill>
                <a:latin typeface="Times New Roman"/>
                <a:ea typeface="Times New Roman"/>
                <a:cs typeface="Times New Roman"/>
                <a:sym typeface="Times New Roman"/>
              </a:rPr>
              <a:t>TED Talk Storytelling:</a:t>
            </a:r>
            <a:endParaRPr b="1"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In this activity, students will prepare and deliver TED Talk-style presentations, choosing either technical or non-technical topics of personal interest. Emphasis will be placed on developing a clear and compelling central theme that guides their presentation. Students will work to ensure their talks are coherent and cohesive, maintaining logical flow and clarity of ideas throughout. They will engage in thorough research, crafting their presentations to effectively communicate their chosen topic with passion and authority, aiming to inspire and inform their audience in a manner akin to TED Talks' renowned style.</a:t>
            </a:r>
            <a:endParaRPr/>
          </a:p>
        </p:txBody>
      </p:sp>
      <p:pic>
        <p:nvPicPr>
          <p:cNvPr id="627" name="Google Shape;627;p29"/>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pSp>
        <p:nvGrpSpPr>
          <p:cNvPr id="141" name="Google Shape;141;p3"/>
          <p:cNvGrpSpPr/>
          <p:nvPr/>
        </p:nvGrpSpPr>
        <p:grpSpPr>
          <a:xfrm>
            <a:off x="-67636" y="1765926"/>
            <a:ext cx="6788494" cy="6788494"/>
            <a:chOff x="18919" y="18919"/>
            <a:chExt cx="774963" cy="774963"/>
          </a:xfrm>
        </p:grpSpPr>
        <p:sp>
          <p:nvSpPr>
            <p:cNvPr id="142" name="Google Shape;142;p3"/>
            <p:cNvSpPr/>
            <p:nvPr/>
          </p:nvSpPr>
          <p:spPr>
            <a:xfrm>
              <a:off x="18919" y="18919"/>
              <a:ext cx="774963" cy="774963"/>
            </a:xfrm>
            <a:custGeom>
              <a:rect b="b" l="l" r="r" t="t"/>
              <a:pathLst>
                <a:path extrusionOk="0" h="774963" w="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43" name="Google Shape;143;p3"/>
            <p:cNvSpPr txBox="1"/>
            <p:nvPr/>
          </p:nvSpPr>
          <p:spPr>
            <a:xfrm>
              <a:off x="139700" y="82550"/>
              <a:ext cx="533400" cy="590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144" name="Google Shape;144;p3"/>
          <p:cNvGrpSpPr/>
          <p:nvPr/>
        </p:nvGrpSpPr>
        <p:grpSpPr>
          <a:xfrm>
            <a:off x="1037132" y="3794620"/>
            <a:ext cx="2581869" cy="2581869"/>
            <a:chOff x="15531" y="15531"/>
            <a:chExt cx="781737" cy="781737"/>
          </a:xfrm>
        </p:grpSpPr>
        <p:sp>
          <p:nvSpPr>
            <p:cNvPr id="145" name="Google Shape;145;p3"/>
            <p:cNvSpPr/>
            <p:nvPr/>
          </p:nvSpPr>
          <p:spPr>
            <a:xfrm>
              <a:off x="15531" y="15531"/>
              <a:ext cx="781737" cy="781737"/>
            </a:xfrm>
            <a:custGeom>
              <a:rect b="b" l="l" r="r" t="t"/>
              <a:pathLst>
                <a:path extrusionOk="0" h="781737" w="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46" name="Google Shape;146;p3"/>
            <p:cNvSpPr txBox="1"/>
            <p:nvPr/>
          </p:nvSpPr>
          <p:spPr>
            <a:xfrm>
              <a:off x="139700" y="82550"/>
              <a:ext cx="533400" cy="590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147" name="Google Shape;147;p3"/>
          <p:cNvGrpSpPr/>
          <p:nvPr/>
        </p:nvGrpSpPr>
        <p:grpSpPr>
          <a:xfrm>
            <a:off x="5806599" y="4423887"/>
            <a:ext cx="1388425" cy="1388426"/>
            <a:chOff x="21728" y="21728"/>
            <a:chExt cx="769344" cy="769344"/>
          </a:xfrm>
        </p:grpSpPr>
        <p:sp>
          <p:nvSpPr>
            <p:cNvPr id="148" name="Google Shape;148;p3"/>
            <p:cNvSpPr/>
            <p:nvPr/>
          </p:nvSpPr>
          <p:spPr>
            <a:xfrm>
              <a:off x="21728" y="21728"/>
              <a:ext cx="769344" cy="769344"/>
            </a:xfrm>
            <a:custGeom>
              <a:rect b="b" l="l" r="r" t="t"/>
              <a:pathLst>
                <a:path extrusionOk="0" h="769344" w="769344">
                  <a:moveTo>
                    <a:pt x="433203" y="26803"/>
                  </a:moveTo>
                  <a:lnTo>
                    <a:pt x="742541" y="336141"/>
                  </a:lnTo>
                  <a:cubicBezTo>
                    <a:pt x="769344" y="362944"/>
                    <a:pt x="769344" y="406400"/>
                    <a:pt x="742541" y="433203"/>
                  </a:cubicBezTo>
                  <a:lnTo>
                    <a:pt x="433203" y="742541"/>
                  </a:lnTo>
                  <a:cubicBezTo>
                    <a:pt x="406400" y="769344"/>
                    <a:pt x="362944" y="769344"/>
                    <a:pt x="336141" y="742541"/>
                  </a:cubicBezTo>
                  <a:lnTo>
                    <a:pt x="26803" y="433203"/>
                  </a:lnTo>
                  <a:cubicBezTo>
                    <a:pt x="0" y="406400"/>
                    <a:pt x="0" y="362944"/>
                    <a:pt x="26803" y="336141"/>
                  </a:cubicBezTo>
                  <a:lnTo>
                    <a:pt x="336141" y="26803"/>
                  </a:lnTo>
                  <a:cubicBezTo>
                    <a:pt x="362944" y="0"/>
                    <a:pt x="406400" y="0"/>
                    <a:pt x="433203" y="26803"/>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49" name="Google Shape;149;p3"/>
            <p:cNvSpPr txBox="1"/>
            <p:nvPr/>
          </p:nvSpPr>
          <p:spPr>
            <a:xfrm>
              <a:off x="139700" y="82550"/>
              <a:ext cx="533400" cy="590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150" name="Google Shape;150;p3"/>
          <p:cNvSpPr/>
          <p:nvPr/>
        </p:nvSpPr>
        <p:spPr>
          <a:xfrm>
            <a:off x="4572000" y="3729037"/>
            <a:ext cx="13642975" cy="2936875"/>
          </a:xfrm>
          <a:custGeom>
            <a:rect b="b" l="l" r="r" t="t"/>
            <a:pathLst>
              <a:path extrusionOk="0" h="256504" w="3049338">
                <a:moveTo>
                  <a:pt x="0" y="0"/>
                </a:moveTo>
                <a:lnTo>
                  <a:pt x="3049338" y="0"/>
                </a:lnTo>
                <a:lnTo>
                  <a:pt x="3049338" y="256504"/>
                </a:lnTo>
                <a:lnTo>
                  <a:pt x="0" y="256504"/>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51" name="Google Shape;151;p3"/>
          <p:cNvSpPr txBox="1"/>
          <p:nvPr/>
        </p:nvSpPr>
        <p:spPr>
          <a:xfrm>
            <a:off x="1066800" y="349250"/>
            <a:ext cx="11280775" cy="1298575"/>
          </a:xfrm>
          <a:prstGeom prst="rect">
            <a:avLst/>
          </a:prstGeom>
          <a:noFill/>
          <a:ln>
            <a:noFill/>
          </a:ln>
        </p:spPr>
        <p:txBody>
          <a:bodyPr anchorCtr="0" anchor="t" bIns="0" lIns="0" spcFirstLastPara="1" rIns="0" wrap="square" tIns="0">
            <a:spAutoFit/>
          </a:bodyPr>
          <a:lstStyle/>
          <a:p>
            <a:pPr indent="0" lvl="0" marL="0" marR="0" rtl="0" algn="r">
              <a:lnSpc>
                <a:spcPct val="140277"/>
              </a:lnSpc>
              <a:spcBef>
                <a:spcPts val="0"/>
              </a:spcBef>
              <a:spcAft>
                <a:spcPts val="0"/>
              </a:spcAft>
              <a:buClr>
                <a:schemeClr val="dk1"/>
              </a:buClr>
              <a:buSzPts val="7200"/>
              <a:buFont typeface="Poppins Black"/>
              <a:buNone/>
            </a:pPr>
            <a:r>
              <a:rPr b="1" i="0" lang="en-US" sz="7200" u="none">
                <a:solidFill>
                  <a:schemeClr val="dk1"/>
                </a:solidFill>
                <a:latin typeface="Poppins Black"/>
                <a:ea typeface="Poppins Black"/>
                <a:cs typeface="Poppins Black"/>
                <a:sym typeface="Poppins Black"/>
              </a:rPr>
              <a:t>L-T-P </a:t>
            </a:r>
            <a:r>
              <a:rPr b="1" i="0" lang="en-US" sz="4000" u="none">
                <a:solidFill>
                  <a:schemeClr val="dk1"/>
                </a:solidFill>
                <a:latin typeface="Poppins Black"/>
                <a:ea typeface="Poppins Black"/>
                <a:cs typeface="Poppins Black"/>
                <a:sym typeface="Poppins Black"/>
              </a:rPr>
              <a:t>and </a:t>
            </a:r>
            <a:r>
              <a:rPr b="1" i="0" lang="en-US" sz="7200" u="none">
                <a:solidFill>
                  <a:schemeClr val="dk1"/>
                </a:solidFill>
                <a:latin typeface="Poppins Black"/>
                <a:ea typeface="Poppins Black"/>
                <a:cs typeface="Poppins Black"/>
                <a:sym typeface="Poppins Black"/>
              </a:rPr>
              <a:t>Credit details</a:t>
            </a:r>
            <a:endParaRPr/>
          </a:p>
        </p:txBody>
      </p:sp>
      <p:grpSp>
        <p:nvGrpSpPr>
          <p:cNvPr id="152" name="Google Shape;152;p3"/>
          <p:cNvGrpSpPr/>
          <p:nvPr/>
        </p:nvGrpSpPr>
        <p:grpSpPr>
          <a:xfrm>
            <a:off x="3620621" y="4012705"/>
            <a:ext cx="2136123" cy="2134592"/>
            <a:chOff x="14395" y="14395"/>
            <a:chExt cx="784011" cy="784011"/>
          </a:xfrm>
        </p:grpSpPr>
        <p:sp>
          <p:nvSpPr>
            <p:cNvPr id="153" name="Google Shape;153;p3"/>
            <p:cNvSpPr/>
            <p:nvPr/>
          </p:nvSpPr>
          <p:spPr>
            <a:xfrm>
              <a:off x="14395" y="14395"/>
              <a:ext cx="784011" cy="784011"/>
            </a:xfrm>
            <a:custGeom>
              <a:rect b="b" l="l" r="r" t="t"/>
              <a:pathLst>
                <a:path extrusionOk="0" h="784011" w="784011">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54" name="Google Shape;154;p3"/>
            <p:cNvSpPr txBox="1"/>
            <p:nvPr/>
          </p:nvSpPr>
          <p:spPr>
            <a:xfrm>
              <a:off x="139700" y="82550"/>
              <a:ext cx="533400" cy="590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155" name="Google Shape;155;p3"/>
          <p:cNvGrpSpPr/>
          <p:nvPr/>
        </p:nvGrpSpPr>
        <p:grpSpPr>
          <a:xfrm>
            <a:off x="4705350" y="8267036"/>
            <a:ext cx="13582650" cy="1397664"/>
            <a:chOff x="0" y="-57150"/>
            <a:chExt cx="3049338" cy="313654"/>
          </a:xfrm>
        </p:grpSpPr>
        <p:sp>
          <p:nvSpPr>
            <p:cNvPr id="156" name="Google Shape;156;p3"/>
            <p:cNvSpPr/>
            <p:nvPr/>
          </p:nvSpPr>
          <p:spPr>
            <a:xfrm>
              <a:off x="0" y="0"/>
              <a:ext cx="3049338" cy="256504"/>
            </a:xfrm>
            <a:custGeom>
              <a:rect b="b" l="l" r="r" t="t"/>
              <a:pathLst>
                <a:path extrusionOk="0" h="256504" w="3049338">
                  <a:moveTo>
                    <a:pt x="0" y="0"/>
                  </a:moveTo>
                  <a:lnTo>
                    <a:pt x="3049338" y="0"/>
                  </a:lnTo>
                  <a:lnTo>
                    <a:pt x="3049338" y="256504"/>
                  </a:lnTo>
                  <a:lnTo>
                    <a:pt x="0" y="256504"/>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57" name="Google Shape;157;p3"/>
            <p:cNvSpPr txBox="1"/>
            <p:nvPr/>
          </p:nvSpPr>
          <p:spPr>
            <a:xfrm>
              <a:off x="0" y="-57150"/>
              <a:ext cx="3049338" cy="313654"/>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158" name="Google Shape;158;p3"/>
          <p:cNvGrpSpPr/>
          <p:nvPr/>
        </p:nvGrpSpPr>
        <p:grpSpPr>
          <a:xfrm>
            <a:off x="3163421" y="7968755"/>
            <a:ext cx="2136123" cy="2134592"/>
            <a:chOff x="14395" y="14395"/>
            <a:chExt cx="784011" cy="784011"/>
          </a:xfrm>
        </p:grpSpPr>
        <p:sp>
          <p:nvSpPr>
            <p:cNvPr id="159" name="Google Shape;159;p3"/>
            <p:cNvSpPr/>
            <p:nvPr/>
          </p:nvSpPr>
          <p:spPr>
            <a:xfrm>
              <a:off x="14395" y="14395"/>
              <a:ext cx="784011" cy="784011"/>
            </a:xfrm>
            <a:custGeom>
              <a:rect b="b" l="l" r="r" t="t"/>
              <a:pathLst>
                <a:path extrusionOk="0" h="784011" w="784011">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60" name="Google Shape;160;p3"/>
            <p:cNvSpPr txBox="1"/>
            <p:nvPr/>
          </p:nvSpPr>
          <p:spPr>
            <a:xfrm>
              <a:off x="139700" y="82550"/>
              <a:ext cx="533400" cy="590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161" name="Google Shape;161;p3"/>
          <p:cNvSpPr/>
          <p:nvPr/>
        </p:nvSpPr>
        <p:spPr>
          <a:xfrm>
            <a:off x="4106862" y="4481512"/>
            <a:ext cx="1014412" cy="1235075"/>
          </a:xfrm>
          <a:custGeom>
            <a:rect b="b" l="l" r="r" t="t"/>
            <a:pathLst>
              <a:path extrusionOk="0" h="1234906" w="1014868">
                <a:moveTo>
                  <a:pt x="0" y="0"/>
                </a:moveTo>
                <a:lnTo>
                  <a:pt x="1014869" y="0"/>
                </a:lnTo>
                <a:lnTo>
                  <a:pt x="1014869" y="1234906"/>
                </a:lnTo>
                <a:lnTo>
                  <a:pt x="0" y="123490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62" name="Google Shape;162;p3"/>
          <p:cNvSpPr/>
          <p:nvPr/>
        </p:nvSpPr>
        <p:spPr>
          <a:xfrm>
            <a:off x="3733800" y="8550275"/>
            <a:ext cx="785812" cy="1001712"/>
          </a:xfrm>
          <a:custGeom>
            <a:rect b="b" l="l" r="r" t="t"/>
            <a:pathLst>
              <a:path extrusionOk="0" h="1001028" w="786262">
                <a:moveTo>
                  <a:pt x="0" y="0"/>
                </a:moveTo>
                <a:lnTo>
                  <a:pt x="786262" y="0"/>
                </a:lnTo>
                <a:lnTo>
                  <a:pt x="786262" y="1001028"/>
                </a:lnTo>
                <a:lnTo>
                  <a:pt x="0" y="100102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63" name="Google Shape;163;p3"/>
          <p:cNvSpPr txBox="1"/>
          <p:nvPr/>
        </p:nvSpPr>
        <p:spPr>
          <a:xfrm>
            <a:off x="8096250" y="3729037"/>
            <a:ext cx="5021262" cy="2936875"/>
          </a:xfrm>
          <a:prstGeom prst="rect">
            <a:avLst/>
          </a:prstGeom>
          <a:noFill/>
          <a:ln>
            <a:noFill/>
          </a:ln>
        </p:spPr>
        <p:txBody>
          <a:bodyPr anchorCtr="0" anchor="t" bIns="0" lIns="0" spcFirstLastPara="1" rIns="0" wrap="square" tIns="0">
            <a:spAutoFit/>
          </a:bodyPr>
          <a:lstStyle/>
          <a:p>
            <a:pPr indent="0" lvl="0" marL="0" marR="0" rtl="0" algn="ctr">
              <a:lnSpc>
                <a:spcPct val="158333"/>
              </a:lnSpc>
              <a:spcBef>
                <a:spcPts val="0"/>
              </a:spcBef>
              <a:spcAft>
                <a:spcPts val="0"/>
              </a:spcAft>
              <a:buClr>
                <a:schemeClr val="dk1"/>
              </a:buClr>
              <a:buSzPts val="4800"/>
              <a:buFont typeface="Poppins Medium"/>
              <a:buNone/>
            </a:pPr>
            <a:r>
              <a:rPr b="0" i="0" lang="en-US" sz="4800" u="none">
                <a:solidFill>
                  <a:schemeClr val="dk1"/>
                </a:solidFill>
                <a:latin typeface="Poppins Medium"/>
                <a:ea typeface="Poppins Medium"/>
                <a:cs typeface="Poppins Medium"/>
                <a:sym typeface="Poppins Medium"/>
              </a:rPr>
              <a:t>L (Lecture)-2 </a:t>
            </a:r>
            <a:endParaRPr/>
          </a:p>
          <a:p>
            <a:pPr indent="0" lvl="0" marL="0" marR="0" rtl="0" algn="ctr">
              <a:lnSpc>
                <a:spcPct val="158333"/>
              </a:lnSpc>
              <a:spcBef>
                <a:spcPts val="0"/>
              </a:spcBef>
              <a:spcAft>
                <a:spcPts val="0"/>
              </a:spcAft>
              <a:buClr>
                <a:schemeClr val="dk1"/>
              </a:buClr>
              <a:buSzPts val="4800"/>
              <a:buFont typeface="Poppins Medium"/>
              <a:buNone/>
            </a:pPr>
            <a:r>
              <a:rPr b="0" i="0" lang="en-US" sz="4800" u="none">
                <a:solidFill>
                  <a:schemeClr val="dk1"/>
                </a:solidFill>
                <a:latin typeface="Poppins Medium"/>
                <a:ea typeface="Poppins Medium"/>
                <a:cs typeface="Poppins Medium"/>
                <a:sym typeface="Poppins Medium"/>
              </a:rPr>
              <a:t>T (Tutorial)-0 </a:t>
            </a:r>
            <a:endParaRPr/>
          </a:p>
          <a:p>
            <a:pPr indent="0" lvl="0" marL="0" marR="0" rtl="0" algn="ctr">
              <a:lnSpc>
                <a:spcPct val="158333"/>
              </a:lnSpc>
              <a:spcBef>
                <a:spcPts val="0"/>
              </a:spcBef>
              <a:spcAft>
                <a:spcPts val="0"/>
              </a:spcAft>
              <a:buClr>
                <a:schemeClr val="dk1"/>
              </a:buClr>
              <a:buSzPts val="4800"/>
              <a:buFont typeface="Poppins Medium"/>
              <a:buNone/>
            </a:pPr>
            <a:r>
              <a:rPr b="0" i="0" lang="en-US" sz="4800" u="none">
                <a:solidFill>
                  <a:schemeClr val="dk1"/>
                </a:solidFill>
                <a:latin typeface="Poppins Medium"/>
                <a:ea typeface="Poppins Medium"/>
                <a:cs typeface="Poppins Medium"/>
                <a:sym typeface="Poppins Medium"/>
              </a:rPr>
              <a:t>P (Practical)-2</a:t>
            </a:r>
            <a:endParaRPr/>
          </a:p>
        </p:txBody>
      </p:sp>
      <p:sp>
        <p:nvSpPr>
          <p:cNvPr id="164" name="Google Shape;164;p3"/>
          <p:cNvSpPr txBox="1"/>
          <p:nvPr/>
        </p:nvSpPr>
        <p:spPr>
          <a:xfrm>
            <a:off x="8548687" y="8604250"/>
            <a:ext cx="3798887" cy="977900"/>
          </a:xfrm>
          <a:prstGeom prst="rect">
            <a:avLst/>
          </a:prstGeom>
          <a:noFill/>
          <a:ln>
            <a:noFill/>
          </a:ln>
        </p:spPr>
        <p:txBody>
          <a:bodyPr anchorCtr="0" anchor="t" bIns="0" lIns="0" spcFirstLastPara="1" rIns="0" wrap="square" tIns="0">
            <a:spAutoFit/>
          </a:bodyPr>
          <a:lstStyle/>
          <a:p>
            <a:pPr indent="0" lvl="0" marL="0" marR="0" rtl="0" algn="just">
              <a:lnSpc>
                <a:spcPct val="140740"/>
              </a:lnSpc>
              <a:spcBef>
                <a:spcPts val="0"/>
              </a:spcBef>
              <a:spcAft>
                <a:spcPts val="0"/>
              </a:spcAft>
              <a:buClr>
                <a:schemeClr val="dk1"/>
              </a:buClr>
              <a:buSzPts val="5400"/>
              <a:buFont typeface="Poppins Medium"/>
              <a:buNone/>
            </a:pPr>
            <a:r>
              <a:rPr b="0" i="0" lang="en-US" sz="5400" u="none">
                <a:solidFill>
                  <a:schemeClr val="dk1"/>
                </a:solidFill>
                <a:latin typeface="Poppins Medium"/>
                <a:ea typeface="Poppins Medium"/>
                <a:cs typeface="Poppins Medium"/>
                <a:sym typeface="Poppins Medium"/>
              </a:rPr>
              <a:t>Credits: 03</a:t>
            </a:r>
            <a:endParaRPr/>
          </a:p>
        </p:txBody>
      </p:sp>
      <p:pic>
        <p:nvPicPr>
          <p:cNvPr id="165" name="Google Shape;165;p3"/>
          <p:cNvPicPr preferRelativeResize="0"/>
          <p:nvPr/>
        </p:nvPicPr>
        <p:blipFill rotWithShape="1">
          <a:blip r:embed="rId5">
            <a:alphaModFix/>
          </a:blip>
          <a:srcRect b="0" l="0" r="0" t="0"/>
          <a:stretch/>
        </p:blipFill>
        <p:spPr>
          <a:xfrm>
            <a:off x="15163624" y="472482"/>
            <a:ext cx="2381885" cy="105283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30"/>
          <p:cNvGrpSpPr/>
          <p:nvPr/>
        </p:nvGrpSpPr>
        <p:grpSpPr>
          <a:xfrm>
            <a:off x="7248525" y="2578100"/>
            <a:ext cx="1071562" cy="1073150"/>
            <a:chOff x="0" y="0"/>
            <a:chExt cx="812800" cy="812800"/>
          </a:xfrm>
        </p:grpSpPr>
        <p:sp>
          <p:nvSpPr>
            <p:cNvPr id="633" name="Google Shape;633;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34" name="Google Shape;634;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635" name="Google Shape;635;p30"/>
          <p:cNvSpPr/>
          <p:nvPr/>
        </p:nvSpPr>
        <p:spPr>
          <a:xfrm>
            <a:off x="7478712" y="2781300"/>
            <a:ext cx="611187" cy="666750"/>
          </a:xfrm>
          <a:custGeom>
            <a:rect b="b" l="l" r="r" t="t"/>
            <a:pathLst>
              <a:path extrusionOk="0" h="667273" w="612223">
                <a:moveTo>
                  <a:pt x="0" y="0"/>
                </a:moveTo>
                <a:lnTo>
                  <a:pt x="612223" y="0"/>
                </a:lnTo>
                <a:lnTo>
                  <a:pt x="612223" y="667272"/>
                </a:lnTo>
                <a:lnTo>
                  <a:pt x="0" y="6672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36" name="Google Shape;636;p30"/>
          <p:cNvSpPr/>
          <p:nvPr/>
        </p:nvSpPr>
        <p:spPr>
          <a:xfrm>
            <a:off x="1028700" y="2735262"/>
            <a:ext cx="5602287" cy="6302375"/>
          </a:xfrm>
          <a:custGeom>
            <a:rect b="b" l="l" r="r" t="t"/>
            <a:pathLst>
              <a:path extrusionOk="0" h="6302697" w="5601522">
                <a:moveTo>
                  <a:pt x="0" y="0"/>
                </a:moveTo>
                <a:lnTo>
                  <a:pt x="5601522" y="0"/>
                </a:lnTo>
                <a:lnTo>
                  <a:pt x="5601522" y="6302697"/>
                </a:lnTo>
                <a:lnTo>
                  <a:pt x="0" y="63026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37" name="Google Shape;637;p30"/>
          <p:cNvSpPr txBox="1"/>
          <p:nvPr/>
        </p:nvSpPr>
        <p:spPr>
          <a:xfrm>
            <a:off x="2601912" y="971550"/>
            <a:ext cx="12247562" cy="906462"/>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Execution Strategies</a:t>
            </a:r>
            <a:endParaRPr/>
          </a:p>
        </p:txBody>
      </p:sp>
      <p:sp>
        <p:nvSpPr>
          <p:cNvPr id="638" name="Google Shape;638;p30"/>
          <p:cNvSpPr txBox="1"/>
          <p:nvPr/>
        </p:nvSpPr>
        <p:spPr>
          <a:xfrm>
            <a:off x="8516937" y="2190750"/>
            <a:ext cx="9386887" cy="78089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sng">
                <a:solidFill>
                  <a:schemeClr val="dk1"/>
                </a:solidFill>
                <a:latin typeface="Times New Roman"/>
                <a:ea typeface="Times New Roman"/>
                <a:cs typeface="Times New Roman"/>
                <a:sym typeface="Times New Roman"/>
              </a:rPr>
              <a:t>Case Study Mystery Solving</a:t>
            </a:r>
            <a:r>
              <a:rPr b="0" i="0" lang="en-US" sz="3200" u="sng">
                <a:solidFill>
                  <a:schemeClr val="dk1"/>
                </a:solidFill>
                <a:latin typeface="Times New Roman"/>
                <a:ea typeface="Times New Roman"/>
                <a:cs typeface="Times New Roman"/>
                <a:sym typeface="Times New Roman"/>
              </a:rPr>
              <a:t>:</a:t>
            </a:r>
            <a:endParaRPr b="0"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In this activity, students will engage in analyzing intriguing case studies featuring unresolved mysteries or unanswered questions. They will receive these case studies to read independently or in small groups, tasked with annotating key details, identifying clues, and noting any inconsistencies. Through collaborative discussion and research, students will explore different perspectives and gather additional information to formulate hypotheses and potential solutions. The class will then participate in a structured discussion where students share their initial observations and present their conclusions or solutions derived from their analysis and research. This process not only enhances students' reading comprehension and critical thinking skills but also fosters collaborative problem-solving and deeper understanding of complex issues presented in the case studies.</a:t>
            </a:r>
            <a:endParaRPr/>
          </a:p>
        </p:txBody>
      </p:sp>
      <p:pic>
        <p:nvPicPr>
          <p:cNvPr id="639" name="Google Shape;639;p30"/>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grpSp>
        <p:nvGrpSpPr>
          <p:cNvPr id="644" name="Google Shape;644;p31"/>
          <p:cNvGrpSpPr/>
          <p:nvPr/>
        </p:nvGrpSpPr>
        <p:grpSpPr>
          <a:xfrm>
            <a:off x="7248525" y="2578100"/>
            <a:ext cx="1071562" cy="1073150"/>
            <a:chOff x="0" y="0"/>
            <a:chExt cx="812800" cy="812800"/>
          </a:xfrm>
        </p:grpSpPr>
        <p:sp>
          <p:nvSpPr>
            <p:cNvPr id="645" name="Google Shape;645;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46" name="Google Shape;646;p3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647" name="Google Shape;647;p31"/>
          <p:cNvSpPr/>
          <p:nvPr/>
        </p:nvSpPr>
        <p:spPr>
          <a:xfrm>
            <a:off x="7478712" y="2781300"/>
            <a:ext cx="611187" cy="666750"/>
          </a:xfrm>
          <a:custGeom>
            <a:rect b="b" l="l" r="r" t="t"/>
            <a:pathLst>
              <a:path extrusionOk="0" h="667273" w="612223">
                <a:moveTo>
                  <a:pt x="0" y="0"/>
                </a:moveTo>
                <a:lnTo>
                  <a:pt x="612223" y="0"/>
                </a:lnTo>
                <a:lnTo>
                  <a:pt x="612223" y="667272"/>
                </a:lnTo>
                <a:lnTo>
                  <a:pt x="0" y="66727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48" name="Google Shape;648;p31"/>
          <p:cNvSpPr/>
          <p:nvPr/>
        </p:nvSpPr>
        <p:spPr>
          <a:xfrm>
            <a:off x="1028700" y="2735262"/>
            <a:ext cx="5602287" cy="6302375"/>
          </a:xfrm>
          <a:custGeom>
            <a:rect b="b" l="l" r="r" t="t"/>
            <a:pathLst>
              <a:path extrusionOk="0" h="6302697" w="5601522">
                <a:moveTo>
                  <a:pt x="0" y="0"/>
                </a:moveTo>
                <a:lnTo>
                  <a:pt x="5601522" y="0"/>
                </a:lnTo>
                <a:lnTo>
                  <a:pt x="5601522" y="6302697"/>
                </a:lnTo>
                <a:lnTo>
                  <a:pt x="0" y="63026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49" name="Google Shape;649;p31"/>
          <p:cNvSpPr txBox="1"/>
          <p:nvPr/>
        </p:nvSpPr>
        <p:spPr>
          <a:xfrm>
            <a:off x="2601912" y="971550"/>
            <a:ext cx="12247562" cy="906462"/>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Execution Strategies</a:t>
            </a:r>
            <a:endParaRPr/>
          </a:p>
        </p:txBody>
      </p:sp>
      <p:sp>
        <p:nvSpPr>
          <p:cNvPr id="650" name="Google Shape;650;p31"/>
          <p:cNvSpPr txBox="1"/>
          <p:nvPr/>
        </p:nvSpPr>
        <p:spPr>
          <a:xfrm>
            <a:off x="8516937" y="2190750"/>
            <a:ext cx="8816975" cy="779621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200"/>
              <a:buFont typeface="Times New Roman"/>
              <a:buNone/>
            </a:pPr>
            <a:r>
              <a:rPr b="0" i="0" lang="en-US" sz="3200" u="sng">
                <a:solidFill>
                  <a:schemeClr val="dk1"/>
                </a:solidFill>
                <a:latin typeface="Times New Roman"/>
                <a:ea typeface="Times New Roman"/>
                <a:cs typeface="Times New Roman"/>
                <a:sym typeface="Times New Roman"/>
              </a:rPr>
              <a:t>Jumbled Hackathon:</a:t>
            </a:r>
            <a:endParaRPr b="0" i="0" sz="3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In this Jumbled Hackathon activity, students will collaborate in pairs to strengthen their language skills through creative and competitive challenges. Assigned into pairs, students will be introduced to the concept of the Hackathon, which includes three types of challenges: jumbled words, sentences, and paragraphs. Each pair will receive sets of jumbled content related to a specific theme or topic. Their task will be to collaboratively rearrange and organize these jumbled elements into coherent words, sentences, and paragraphs. Additionally, they will weave these elements into a cohesive story that reflects the theme or topic provided. This interactive format not only enhances language proficiency but also promotes teamwork, creativity, and effective communication skills in a dynamic and engaging learning environment.</a:t>
            </a:r>
            <a:endParaRPr/>
          </a:p>
        </p:txBody>
      </p:sp>
      <p:pic>
        <p:nvPicPr>
          <p:cNvPr id="651" name="Google Shape;651;p31"/>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2"/>
          <p:cNvSpPr txBox="1"/>
          <p:nvPr/>
        </p:nvSpPr>
        <p:spPr>
          <a:xfrm>
            <a:off x="814387" y="344487"/>
            <a:ext cx="16635412" cy="10144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6000"/>
              <a:buFont typeface="Calibri"/>
              <a:buNone/>
            </a:pPr>
            <a:r>
              <a:rPr b="1" i="0" lang="en-US" sz="6000" u="none">
                <a:solidFill>
                  <a:schemeClr val="dk1"/>
                </a:solidFill>
                <a:latin typeface="Calibri"/>
                <a:ea typeface="Calibri"/>
                <a:cs typeface="Calibri"/>
                <a:sym typeface="Calibri"/>
              </a:rPr>
              <a:t>Continuous Assessment Criteria</a:t>
            </a:r>
            <a:endParaRPr/>
          </a:p>
        </p:txBody>
      </p:sp>
      <p:pic>
        <p:nvPicPr>
          <p:cNvPr id="657" name="Google Shape;657;p32"/>
          <p:cNvPicPr preferRelativeResize="0"/>
          <p:nvPr/>
        </p:nvPicPr>
        <p:blipFill rotWithShape="1">
          <a:blip r:embed="rId3">
            <a:alphaModFix/>
          </a:blip>
          <a:srcRect b="0" l="0" r="0" t="0"/>
          <a:stretch/>
        </p:blipFill>
        <p:spPr>
          <a:xfrm>
            <a:off x="15392224" y="266742"/>
            <a:ext cx="2381885" cy="1052830"/>
          </a:xfrm>
          <a:prstGeom prst="rect">
            <a:avLst/>
          </a:prstGeom>
          <a:noFill/>
          <a:ln>
            <a:noFill/>
          </a:ln>
        </p:spPr>
      </p:pic>
      <p:graphicFrame>
        <p:nvGraphicFramePr>
          <p:cNvPr id="658" name="Google Shape;658;p32"/>
          <p:cNvGraphicFramePr/>
          <p:nvPr/>
        </p:nvGraphicFramePr>
        <p:xfrm>
          <a:off x="304800" y="1428750"/>
          <a:ext cx="3000000" cy="3000000"/>
        </p:xfrm>
        <a:graphic>
          <a:graphicData uri="http://schemas.openxmlformats.org/drawingml/2006/table">
            <a:tbl>
              <a:tblPr>
                <a:noFill/>
                <a:tableStyleId>{DF2DE83E-711C-45AC-9321-43305D034134}</a:tableStyleId>
              </a:tblPr>
              <a:tblGrid>
                <a:gridCol w="1419225"/>
                <a:gridCol w="3340100"/>
                <a:gridCol w="8877300"/>
                <a:gridCol w="1158875"/>
                <a:gridCol w="1158875"/>
                <a:gridCol w="920750"/>
                <a:gridCol w="879475"/>
              </a:tblGrid>
              <a:tr h="1292225">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Academic Task </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 Objective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 Detail of Academic Task </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 Nature of Academic Task (group/individuals)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Academic Task Mode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 Marks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 Allotment &amp;</a:t>
                      </a:r>
                      <a:endParaRPr/>
                    </a:p>
                  </a:txBody>
                  <a:tcPr marT="7625" marB="0" marR="7625" marL="76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r>
              <a:tr h="2668575">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Presentation-Group </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To appraise students’ speaking and writing ability</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Speaking CA </a:t>
                      </a:r>
                      <a:br>
                        <a:rPr b="1" i="0" lang="en-US" sz="1600" u="none" cap="none" strike="noStrike">
                          <a:solidFill>
                            <a:schemeClr val="dk1"/>
                          </a:solidFill>
                          <a:latin typeface="Times New Roman"/>
                          <a:ea typeface="Times New Roman"/>
                          <a:cs typeface="Times New Roman"/>
                          <a:sym typeface="Times New Roman"/>
                        </a:rPr>
                      </a:br>
                      <a:r>
                        <a:rPr b="1" i="0" lang="en-US" sz="1600" u="none" cap="none" strike="noStrike">
                          <a:solidFill>
                            <a:schemeClr val="dk1"/>
                          </a:solidFill>
                          <a:latin typeface="Times New Roman"/>
                          <a:ea typeface="Times New Roman"/>
                          <a:cs typeface="Times New Roman"/>
                          <a:sym typeface="Times New Roman"/>
                        </a:rPr>
                        <a:t>This assignment will utilize the social media platform Linkedin.</a:t>
                      </a:r>
                      <a:br>
                        <a:rPr b="1" i="0" lang="en-US" sz="1600" u="none" cap="none" strike="noStrike">
                          <a:solidFill>
                            <a:schemeClr val="dk1"/>
                          </a:solidFill>
                          <a:latin typeface="Times New Roman"/>
                          <a:ea typeface="Times New Roman"/>
                          <a:cs typeface="Times New Roman"/>
                          <a:sym typeface="Times New Roman"/>
                        </a:rPr>
                      </a:br>
                      <a:r>
                        <a:rPr b="1" i="0" lang="en-US" sz="1600" u="none" cap="none" strike="noStrike">
                          <a:solidFill>
                            <a:schemeClr val="dk1"/>
                          </a:solidFill>
                          <a:latin typeface="Times New Roman"/>
                          <a:ea typeface="Times New Roman"/>
                          <a:cs typeface="Times New Roman"/>
                          <a:sym typeface="Times New Roman"/>
                        </a:rPr>
                        <a:t>1.Students will be divided among groups </a:t>
                      </a:r>
                      <a:br>
                        <a:rPr b="1" i="0" lang="en-US" sz="1600" u="none" cap="none" strike="noStrike">
                          <a:solidFill>
                            <a:schemeClr val="dk1"/>
                          </a:solidFill>
                          <a:latin typeface="Times New Roman"/>
                          <a:ea typeface="Times New Roman"/>
                          <a:cs typeface="Times New Roman"/>
                          <a:sym typeface="Times New Roman"/>
                        </a:rPr>
                      </a:br>
                      <a:r>
                        <a:rPr b="1" i="0" lang="en-US" sz="1600" u="none" cap="none" strike="noStrike">
                          <a:solidFill>
                            <a:schemeClr val="dk1"/>
                          </a:solidFill>
                          <a:latin typeface="Times New Roman"/>
                          <a:ea typeface="Times New Roman"/>
                          <a:cs typeface="Times New Roman"/>
                          <a:sym typeface="Times New Roman"/>
                        </a:rPr>
                        <a:t>2. Students will receive assigned topics based on SDGs for creating their video content.</a:t>
                      </a:r>
                      <a:br>
                        <a:rPr b="1" i="0" lang="en-US" sz="1600" u="none" cap="none" strike="noStrike">
                          <a:solidFill>
                            <a:schemeClr val="dk1"/>
                          </a:solidFill>
                          <a:latin typeface="Times New Roman"/>
                          <a:ea typeface="Times New Roman"/>
                          <a:cs typeface="Times New Roman"/>
                          <a:sym typeface="Times New Roman"/>
                        </a:rPr>
                      </a:br>
                      <a:r>
                        <a:rPr b="1" i="0" lang="en-US" sz="1600" u="none" cap="none" strike="noStrike">
                          <a:solidFill>
                            <a:schemeClr val="dk1"/>
                          </a:solidFill>
                          <a:latin typeface="Times New Roman"/>
                          <a:ea typeface="Times New Roman"/>
                          <a:cs typeface="Times New Roman"/>
                          <a:sym typeface="Times New Roman"/>
                        </a:rPr>
                        <a:t>3. Videos will consist of theme based story/role play/GD</a:t>
                      </a:r>
                      <a:br>
                        <a:rPr b="1" i="0" lang="en-US" sz="1600" u="none" cap="none" strike="noStrike">
                          <a:solidFill>
                            <a:schemeClr val="dk1"/>
                          </a:solidFill>
                          <a:latin typeface="Times New Roman"/>
                          <a:ea typeface="Times New Roman"/>
                          <a:cs typeface="Times New Roman"/>
                          <a:sym typeface="Times New Roman"/>
                        </a:rPr>
                      </a:br>
                      <a:r>
                        <a:rPr b="1" i="0" lang="en-US" sz="1600" u="none" cap="none" strike="noStrike">
                          <a:solidFill>
                            <a:schemeClr val="dk1"/>
                          </a:solidFill>
                          <a:latin typeface="Times New Roman"/>
                          <a:ea typeface="Times New Roman"/>
                          <a:cs typeface="Times New Roman"/>
                          <a:sym typeface="Times New Roman"/>
                        </a:rPr>
                        <a:t>4. Videos must be of 3-5  minutes in length; those exceeding this duration will not be evaluated.</a:t>
                      </a:r>
                      <a:br>
                        <a:rPr b="1" i="0" lang="en-US" sz="1600" u="none" cap="none" strike="noStrike">
                          <a:solidFill>
                            <a:schemeClr val="dk1"/>
                          </a:solidFill>
                          <a:latin typeface="Times New Roman"/>
                          <a:ea typeface="Times New Roman"/>
                          <a:cs typeface="Times New Roman"/>
                          <a:sym typeface="Times New Roman"/>
                        </a:rPr>
                      </a:br>
                      <a:r>
                        <a:rPr b="1" i="0" lang="en-US" sz="1600" u="none" cap="none" strike="noStrike">
                          <a:solidFill>
                            <a:schemeClr val="dk1"/>
                          </a:solidFill>
                          <a:latin typeface="Times New Roman"/>
                          <a:ea typeface="Times New Roman"/>
                          <a:cs typeface="Times New Roman"/>
                          <a:sym typeface="Times New Roman"/>
                        </a:rPr>
                        <a:t>5. Students must upload their videos on their Linkedin account as well as in the Google drive</a:t>
                      </a:r>
                      <a:br>
                        <a:rPr b="1" i="0" lang="en-US" sz="1600" u="none" cap="none" strike="noStrike">
                          <a:solidFill>
                            <a:schemeClr val="dk1"/>
                          </a:solidFill>
                          <a:latin typeface="Times New Roman"/>
                          <a:ea typeface="Times New Roman"/>
                          <a:cs typeface="Times New Roman"/>
                          <a:sym typeface="Times New Roman"/>
                        </a:rPr>
                      </a:br>
                      <a:r>
                        <a:rPr b="1" i="0" lang="en-US" sz="1600" u="none" cap="none" strike="noStrike">
                          <a:solidFill>
                            <a:schemeClr val="dk1"/>
                          </a:solidFill>
                          <a:latin typeface="Times New Roman"/>
                          <a:ea typeface="Times New Roman"/>
                          <a:cs typeface="Times New Roman"/>
                          <a:sym typeface="Times New Roman"/>
                        </a:rPr>
                        <a:t>6. Students will be asked questions based on the video in the class.</a:t>
                      </a:r>
                      <a:br>
                        <a:rPr b="1" i="0" lang="en-US" sz="1600" u="none" cap="none" strike="noStrike">
                          <a:solidFill>
                            <a:schemeClr val="dk1"/>
                          </a:solidFill>
                          <a:latin typeface="Times New Roman"/>
                          <a:ea typeface="Times New Roman"/>
                          <a:cs typeface="Times New Roman"/>
                          <a:sym typeface="Times New Roman"/>
                        </a:rPr>
                      </a:b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Group</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Offline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30</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1st week-9th week</a:t>
                      </a:r>
                      <a:endParaRPr/>
                    </a:p>
                  </a:txBody>
                  <a:tcPr marT="7625" marB="0" marR="7625" marL="76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r>
              <a:tr h="1195375">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Test 1</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To evaluate students’ abilityto solve MCQs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MCQs based on voice &amp; accent, sentence correction and vocabulary</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Individual</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Offline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30</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3th week-4th week</a:t>
                      </a:r>
                      <a:endParaRPr/>
                    </a:p>
                  </a:txBody>
                  <a:tcPr marT="7625" marB="0" marR="7625" marL="76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r>
              <a:tr h="2060575">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Test 2</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To ensure enhancement of students’ writing and speaking skills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Essay writing task based on core topics, followed by presentations of written essays to enhance speaking skills.</a:t>
                      </a:r>
                      <a:br>
                        <a:rPr b="1" i="0" lang="en-US" sz="1600" u="none" cap="none" strike="noStrike">
                          <a:solidFill>
                            <a:schemeClr val="dk1"/>
                          </a:solidFill>
                          <a:latin typeface="Times New Roman"/>
                          <a:ea typeface="Times New Roman"/>
                          <a:cs typeface="Times New Roman"/>
                          <a:sym typeface="Times New Roman"/>
                        </a:rPr>
                      </a:br>
                      <a:br>
                        <a:rPr b="1" i="0" lang="en-US" sz="1600" u="none" cap="none" strike="noStrike">
                          <a:solidFill>
                            <a:schemeClr val="dk1"/>
                          </a:solidFill>
                          <a:latin typeface="Times New Roman"/>
                          <a:ea typeface="Times New Roman"/>
                          <a:cs typeface="Times New Roman"/>
                          <a:sym typeface="Times New Roman"/>
                        </a:rPr>
                      </a:br>
                      <a:br>
                        <a:rPr b="1" i="0" lang="en-US" sz="1600" u="none" cap="none" strike="noStrike">
                          <a:solidFill>
                            <a:schemeClr val="dk1"/>
                          </a:solidFill>
                          <a:latin typeface="Times New Roman"/>
                          <a:ea typeface="Times New Roman"/>
                          <a:cs typeface="Times New Roman"/>
                          <a:sym typeface="Times New Roman"/>
                        </a:rPr>
                      </a:br>
                      <a:br>
                        <a:rPr b="1" i="0" lang="en-US" sz="1600" u="none" cap="none" strike="noStrike">
                          <a:solidFill>
                            <a:schemeClr val="dk1"/>
                          </a:solidFill>
                          <a:latin typeface="Times New Roman"/>
                          <a:ea typeface="Times New Roman"/>
                          <a:cs typeface="Times New Roman"/>
                          <a:sym typeface="Times New Roman"/>
                        </a:rPr>
                      </a:br>
                      <a:br>
                        <a:rPr b="1" i="0" lang="en-US" sz="1600" u="none" cap="none" strike="noStrike">
                          <a:solidFill>
                            <a:schemeClr val="dk1"/>
                          </a:solidFill>
                          <a:latin typeface="Times New Roman"/>
                          <a:ea typeface="Times New Roman"/>
                          <a:cs typeface="Times New Roman"/>
                          <a:sym typeface="Times New Roman"/>
                        </a:rPr>
                      </a:br>
                      <a:br>
                        <a:rPr b="1" i="0" lang="en-US" sz="1600" u="none" cap="none" strike="noStrike">
                          <a:solidFill>
                            <a:schemeClr val="dk1"/>
                          </a:solidFill>
                          <a:latin typeface="Times New Roman"/>
                          <a:ea typeface="Times New Roman"/>
                          <a:cs typeface="Times New Roman"/>
                          <a:sym typeface="Times New Roman"/>
                        </a:rPr>
                      </a:b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Individual</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Offline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30</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10th week-11th week</a:t>
                      </a:r>
                      <a:endParaRPr/>
                    </a:p>
                  </a:txBody>
                  <a:tcPr marT="7625" marB="0" marR="7625" marL="76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r>
              <a:tr h="1509700">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Test 3</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To apply students' grammatical knowledge practically, emphasizing comprehension, correct sequencing, understanding of word relationships, and writing skills.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 MCQs on topics including reading comprehension, para jumbles, and writing task</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Individual</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Offline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30</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c>
                  <a:txBody>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12thweek-13th week</a:t>
                      </a:r>
                      <a:endParaRPr/>
                    </a:p>
                  </a:txBody>
                  <a:tcPr marT="7625" marB="0" marR="7625" marL="7625" anchor="b">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DCDB"/>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33"/>
          <p:cNvSpPr/>
          <p:nvPr/>
        </p:nvSpPr>
        <p:spPr>
          <a:xfrm>
            <a:off x="639762" y="1562100"/>
            <a:ext cx="2940050" cy="2940050"/>
          </a:xfrm>
          <a:custGeom>
            <a:rect b="b" l="l" r="r" t="t"/>
            <a:pathLst>
              <a:path extrusionOk="0" h="2940265" w="2940265">
                <a:moveTo>
                  <a:pt x="0" y="0"/>
                </a:moveTo>
                <a:lnTo>
                  <a:pt x="2940265" y="0"/>
                </a:lnTo>
                <a:lnTo>
                  <a:pt x="2940265" y="2940266"/>
                </a:lnTo>
                <a:lnTo>
                  <a:pt x="0" y="294026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664" name="Google Shape;664;p33"/>
          <p:cNvGrpSpPr/>
          <p:nvPr/>
        </p:nvGrpSpPr>
        <p:grpSpPr>
          <a:xfrm>
            <a:off x="919162" y="1450975"/>
            <a:ext cx="2379662" cy="2379662"/>
            <a:chOff x="0" y="0"/>
            <a:chExt cx="812800" cy="812800"/>
          </a:xfrm>
        </p:grpSpPr>
        <p:sp>
          <p:nvSpPr>
            <p:cNvPr id="665" name="Google Shape;665;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6" name="Google Shape;666;p3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667" name="Google Shape;667;p33"/>
          <p:cNvSpPr/>
          <p:nvPr/>
        </p:nvSpPr>
        <p:spPr>
          <a:xfrm>
            <a:off x="10039350" y="2857500"/>
            <a:ext cx="2940050" cy="2940050"/>
          </a:xfrm>
          <a:custGeom>
            <a:rect b="b" l="l" r="r" t="t"/>
            <a:pathLst>
              <a:path extrusionOk="0" h="2940265" w="2940265">
                <a:moveTo>
                  <a:pt x="0" y="0"/>
                </a:moveTo>
                <a:lnTo>
                  <a:pt x="2940265" y="0"/>
                </a:lnTo>
                <a:lnTo>
                  <a:pt x="2940265" y="2940266"/>
                </a:lnTo>
                <a:lnTo>
                  <a:pt x="0" y="294026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668" name="Google Shape;668;p33"/>
          <p:cNvGrpSpPr/>
          <p:nvPr/>
        </p:nvGrpSpPr>
        <p:grpSpPr>
          <a:xfrm>
            <a:off x="9758362" y="2835275"/>
            <a:ext cx="2379662" cy="2379662"/>
            <a:chOff x="0" y="0"/>
            <a:chExt cx="812800" cy="812800"/>
          </a:xfrm>
        </p:grpSpPr>
        <p:sp>
          <p:nvSpPr>
            <p:cNvPr id="669" name="Google Shape;669;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0" name="Google Shape;670;p3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671" name="Google Shape;671;p33"/>
          <p:cNvSpPr/>
          <p:nvPr/>
        </p:nvSpPr>
        <p:spPr>
          <a:xfrm>
            <a:off x="1371600" y="1928812"/>
            <a:ext cx="1274762" cy="1274762"/>
          </a:xfrm>
          <a:custGeom>
            <a:rect b="b" l="l" r="r" t="t"/>
            <a:pathLst>
              <a:path extrusionOk="0" h="1274733" w="1274733">
                <a:moveTo>
                  <a:pt x="0" y="0"/>
                </a:moveTo>
                <a:lnTo>
                  <a:pt x="1274733" y="0"/>
                </a:lnTo>
                <a:lnTo>
                  <a:pt x="1274733" y="1274734"/>
                </a:lnTo>
                <a:lnTo>
                  <a:pt x="0" y="127473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2" name="Google Shape;672;p33"/>
          <p:cNvSpPr/>
          <p:nvPr/>
        </p:nvSpPr>
        <p:spPr>
          <a:xfrm>
            <a:off x="10180637" y="3290887"/>
            <a:ext cx="1536700" cy="1468437"/>
          </a:xfrm>
          <a:custGeom>
            <a:rect b="b" l="l" r="r" t="t"/>
            <a:pathLst>
              <a:path extrusionOk="0" h="1468334" w="1535512">
                <a:moveTo>
                  <a:pt x="0" y="0"/>
                </a:moveTo>
                <a:lnTo>
                  <a:pt x="1535513" y="0"/>
                </a:lnTo>
                <a:lnTo>
                  <a:pt x="1535513" y="1468334"/>
                </a:lnTo>
                <a:lnTo>
                  <a:pt x="0" y="146833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3" name="Google Shape;673;p33"/>
          <p:cNvSpPr txBox="1"/>
          <p:nvPr/>
        </p:nvSpPr>
        <p:spPr>
          <a:xfrm>
            <a:off x="2293937" y="647700"/>
            <a:ext cx="13700125" cy="946150"/>
          </a:xfrm>
          <a:prstGeom prst="rect">
            <a:avLst/>
          </a:prstGeom>
          <a:noFill/>
          <a:ln>
            <a:noFill/>
          </a:ln>
        </p:spPr>
        <p:txBody>
          <a:bodyPr anchorCtr="0" anchor="t" bIns="0" lIns="0" spcFirstLastPara="1" rIns="0" wrap="square" tIns="0">
            <a:spAutoFit/>
          </a:bodyPr>
          <a:lstStyle/>
          <a:p>
            <a:pPr indent="0" lvl="0" marL="0" marR="0" rtl="0" algn="ctr">
              <a:lnSpc>
                <a:spcPct val="119672"/>
              </a:lnSpc>
              <a:spcBef>
                <a:spcPts val="0"/>
              </a:spcBef>
              <a:spcAft>
                <a:spcPts val="0"/>
              </a:spcAft>
              <a:buClr>
                <a:schemeClr val="dk1"/>
              </a:buClr>
              <a:buSzPts val="6100"/>
              <a:buFont typeface="Poppins Black"/>
              <a:buNone/>
            </a:pPr>
            <a:r>
              <a:rPr b="1" i="0" lang="en-US" sz="6100" u="none">
                <a:solidFill>
                  <a:schemeClr val="dk1"/>
                </a:solidFill>
                <a:latin typeface="Poppins Black"/>
                <a:ea typeface="Poppins Black"/>
                <a:cs typeface="Poppins Black"/>
                <a:sym typeface="Poppins Black"/>
              </a:rPr>
              <a:t>Evaluation Parameters</a:t>
            </a:r>
            <a:endParaRPr/>
          </a:p>
        </p:txBody>
      </p:sp>
      <p:sp>
        <p:nvSpPr>
          <p:cNvPr id="674" name="Google Shape;674;p33"/>
          <p:cNvSpPr txBox="1"/>
          <p:nvPr/>
        </p:nvSpPr>
        <p:spPr>
          <a:xfrm>
            <a:off x="2743200" y="2355850"/>
            <a:ext cx="6459537" cy="612775"/>
          </a:xfrm>
          <a:prstGeom prst="rect">
            <a:avLst/>
          </a:prstGeom>
          <a:noFill/>
          <a:ln>
            <a:noFill/>
          </a:ln>
        </p:spPr>
        <p:txBody>
          <a:bodyPr anchorCtr="0" anchor="t" bIns="0" lIns="0" spcFirstLastPara="1" rIns="0" wrap="square" tIns="0">
            <a:spAutoFit/>
          </a:bodyPr>
          <a:lstStyle/>
          <a:p>
            <a:pPr indent="0" lvl="0" marL="0" marR="0" rtl="0" algn="ctr">
              <a:lnSpc>
                <a:spcPct val="120512"/>
              </a:lnSpc>
              <a:spcBef>
                <a:spcPts val="0"/>
              </a:spcBef>
              <a:spcAft>
                <a:spcPts val="0"/>
              </a:spcAft>
              <a:buClr>
                <a:srgbClr val="FFFFFF"/>
              </a:buClr>
              <a:buSzPts val="3900"/>
              <a:buFont typeface="Poppins Black"/>
              <a:buNone/>
            </a:pPr>
            <a:r>
              <a:rPr b="1" i="0" lang="en-US" sz="3900" u="none">
                <a:solidFill>
                  <a:srgbClr val="FFFFFF"/>
                </a:solidFill>
                <a:latin typeface="Poppins Black"/>
                <a:ea typeface="Poppins Black"/>
                <a:cs typeface="Poppins Black"/>
                <a:sym typeface="Poppins Black"/>
              </a:rPr>
              <a:t>Writing Parameters</a:t>
            </a:r>
            <a:endParaRPr/>
          </a:p>
        </p:txBody>
      </p:sp>
      <p:sp>
        <p:nvSpPr>
          <p:cNvPr id="675" name="Google Shape;675;p33"/>
          <p:cNvSpPr txBox="1"/>
          <p:nvPr/>
        </p:nvSpPr>
        <p:spPr>
          <a:xfrm>
            <a:off x="12192000" y="3573462"/>
            <a:ext cx="5962650" cy="612775"/>
          </a:xfrm>
          <a:prstGeom prst="rect">
            <a:avLst/>
          </a:prstGeom>
          <a:noFill/>
          <a:ln>
            <a:noFill/>
          </a:ln>
        </p:spPr>
        <p:txBody>
          <a:bodyPr anchorCtr="0" anchor="t" bIns="0" lIns="0" spcFirstLastPara="1" rIns="0" wrap="square" tIns="0">
            <a:spAutoFit/>
          </a:bodyPr>
          <a:lstStyle/>
          <a:p>
            <a:pPr indent="0" lvl="0" marL="0" marR="0" rtl="0" algn="ctr">
              <a:lnSpc>
                <a:spcPct val="120512"/>
              </a:lnSpc>
              <a:spcBef>
                <a:spcPts val="0"/>
              </a:spcBef>
              <a:spcAft>
                <a:spcPts val="0"/>
              </a:spcAft>
              <a:buClr>
                <a:srgbClr val="FFFFFF"/>
              </a:buClr>
              <a:buSzPts val="3900"/>
              <a:buFont typeface="Poppins Black"/>
              <a:buNone/>
            </a:pPr>
            <a:r>
              <a:rPr b="1" i="0" lang="en-US" sz="3900" u="none">
                <a:solidFill>
                  <a:srgbClr val="FFFFFF"/>
                </a:solidFill>
                <a:latin typeface="Poppins Black"/>
                <a:ea typeface="Poppins Black"/>
                <a:cs typeface="Poppins Black"/>
                <a:sym typeface="Poppins Black"/>
              </a:rPr>
              <a:t>Speaking Rubrics</a:t>
            </a:r>
            <a:endParaRPr/>
          </a:p>
        </p:txBody>
      </p:sp>
      <p:pic>
        <p:nvPicPr>
          <p:cNvPr id="676" name="Google Shape;676;p33"/>
          <p:cNvPicPr preferRelativeResize="0"/>
          <p:nvPr/>
        </p:nvPicPr>
        <p:blipFill rotWithShape="1">
          <a:blip r:embed="rId6">
            <a:alphaModFix/>
          </a:blip>
          <a:srcRect b="0" l="0" r="0" t="0"/>
          <a:stretch/>
        </p:blipFill>
        <p:spPr>
          <a:xfrm>
            <a:off x="15392224" y="266742"/>
            <a:ext cx="2381885" cy="1052830"/>
          </a:xfrm>
          <a:prstGeom prst="rect">
            <a:avLst/>
          </a:prstGeom>
          <a:noFill/>
          <a:ln>
            <a:noFill/>
          </a:ln>
        </p:spPr>
      </p:pic>
      <p:pic>
        <p:nvPicPr>
          <p:cNvPr id="677" name="Google Shape;677;p33"/>
          <p:cNvPicPr preferRelativeResize="0"/>
          <p:nvPr/>
        </p:nvPicPr>
        <p:blipFill rotWithShape="1">
          <a:blip r:embed="rId7">
            <a:alphaModFix/>
          </a:blip>
          <a:srcRect b="0" l="0" r="0" t="0"/>
          <a:stretch/>
        </p:blipFill>
        <p:spPr>
          <a:xfrm>
            <a:off x="987425" y="3822700"/>
            <a:ext cx="8137525" cy="5516562"/>
          </a:xfrm>
          <a:prstGeom prst="rect">
            <a:avLst/>
          </a:prstGeom>
          <a:noFill/>
          <a:ln>
            <a:noFill/>
          </a:ln>
        </p:spPr>
      </p:pic>
      <p:pic>
        <p:nvPicPr>
          <p:cNvPr id="678" name="Google Shape;678;p33"/>
          <p:cNvPicPr preferRelativeResize="0"/>
          <p:nvPr/>
        </p:nvPicPr>
        <p:blipFill rotWithShape="1">
          <a:blip r:embed="rId8">
            <a:alphaModFix/>
          </a:blip>
          <a:srcRect b="0" l="0" r="0" t="0"/>
          <a:stretch/>
        </p:blipFill>
        <p:spPr>
          <a:xfrm>
            <a:off x="9698037" y="4608512"/>
            <a:ext cx="8229600" cy="54308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34"/>
          <p:cNvPicPr preferRelativeResize="0"/>
          <p:nvPr/>
        </p:nvPicPr>
        <p:blipFill rotWithShape="1">
          <a:blip r:embed="rId3">
            <a:alphaModFix/>
          </a:blip>
          <a:srcRect b="0" l="0" r="0" t="0"/>
          <a:stretch/>
        </p:blipFill>
        <p:spPr>
          <a:xfrm>
            <a:off x="682625" y="609600"/>
            <a:ext cx="16886237" cy="9296400"/>
          </a:xfrm>
          <a:prstGeom prst="rect">
            <a:avLst/>
          </a:prstGeom>
          <a:noFill/>
          <a:ln>
            <a:noFill/>
          </a:ln>
        </p:spPr>
      </p:pic>
      <p:pic>
        <p:nvPicPr>
          <p:cNvPr id="684" name="Google Shape;684;p34"/>
          <p:cNvPicPr preferRelativeResize="0"/>
          <p:nvPr/>
        </p:nvPicPr>
        <p:blipFill rotWithShape="1">
          <a:blip r:embed="rId4">
            <a:alphaModFix/>
          </a:blip>
          <a:srcRect b="0" l="0" r="0" t="0"/>
          <a:stretch/>
        </p:blipFill>
        <p:spPr>
          <a:xfrm>
            <a:off x="15392224" y="266742"/>
            <a:ext cx="2381885" cy="1052830"/>
          </a:xfrm>
          <a:prstGeom prst="rect">
            <a:avLst/>
          </a:prstGeom>
          <a:noFill/>
          <a:ln>
            <a:noFill/>
          </a:ln>
        </p:spPr>
      </p:pic>
      <p:sp>
        <p:nvSpPr>
          <p:cNvPr id="685" name="Google Shape;685;p34"/>
          <p:cNvSpPr txBox="1"/>
          <p:nvPr/>
        </p:nvSpPr>
        <p:spPr>
          <a:xfrm>
            <a:off x="12444095" y="4756150"/>
            <a:ext cx="5790565" cy="59080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5400"/>
              <a:buFont typeface="Calibri"/>
              <a:buNone/>
            </a:pPr>
            <a:r>
              <a:rPr b="1" i="0" lang="en-US" sz="5400" u="none" cap="none" strike="noStrike">
                <a:solidFill>
                  <a:schemeClr val="dk1"/>
                </a:solidFill>
                <a:latin typeface="Calibri"/>
                <a:ea typeface="Calibri"/>
                <a:cs typeface="Calibri"/>
                <a:sym typeface="Calibri"/>
              </a:rPr>
              <a:t>MOOCs/ Industry Certification/ National/ International competition or Tests:</a:t>
            </a:r>
            <a:br>
              <a:rPr b="1" i="0" lang="en-US" sz="5400" u="none" cap="none" strike="noStrike">
                <a:solidFill>
                  <a:schemeClr val="dk1"/>
                </a:solidFill>
                <a:latin typeface="Calibri"/>
                <a:ea typeface="Calibri"/>
                <a:cs typeface="Calibri"/>
                <a:sym typeface="Calibri"/>
              </a:rPr>
            </a:br>
            <a:endParaRPr b="1" i="0" sz="54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35"/>
          <p:cNvSpPr txBox="1"/>
          <p:nvPr/>
        </p:nvSpPr>
        <p:spPr>
          <a:xfrm>
            <a:off x="3154362" y="446087"/>
            <a:ext cx="11979275" cy="2147887"/>
          </a:xfrm>
          <a:prstGeom prst="rect">
            <a:avLst/>
          </a:prstGeom>
          <a:noFill/>
          <a:ln>
            <a:noFill/>
          </a:ln>
        </p:spPr>
        <p:txBody>
          <a:bodyPr anchorCtr="0" anchor="t" bIns="0" lIns="0" spcFirstLastPara="1" rIns="0" wrap="square" tIns="0">
            <a:spAutoFit/>
          </a:bodyPr>
          <a:lstStyle/>
          <a:p>
            <a:pPr indent="0" lvl="0" marL="0" marR="0" rtl="0" algn="ctr">
              <a:lnSpc>
                <a:spcPct val="120289"/>
              </a:lnSpc>
              <a:spcBef>
                <a:spcPts val="0"/>
              </a:spcBef>
              <a:spcAft>
                <a:spcPts val="0"/>
              </a:spcAft>
              <a:buClr>
                <a:schemeClr val="dk1"/>
              </a:buClr>
              <a:buSzPts val="6900"/>
              <a:buFont typeface="Poppins Black"/>
              <a:buNone/>
            </a:pPr>
            <a:r>
              <a:rPr b="1" i="0" lang="en-US" sz="6900" u="none">
                <a:solidFill>
                  <a:schemeClr val="dk1"/>
                </a:solidFill>
                <a:latin typeface="Poppins Black"/>
                <a:ea typeface="Poppins Black"/>
                <a:cs typeface="Poppins Black"/>
                <a:sym typeface="Poppins Black"/>
              </a:rPr>
              <a:t>Complete Evaluation Criteria</a:t>
            </a:r>
            <a:endParaRPr/>
          </a:p>
        </p:txBody>
      </p:sp>
      <p:pic>
        <p:nvPicPr>
          <p:cNvPr id="691" name="Google Shape;691;p35"/>
          <p:cNvPicPr preferRelativeResize="0"/>
          <p:nvPr/>
        </p:nvPicPr>
        <p:blipFill rotWithShape="1">
          <a:blip r:embed="rId3">
            <a:alphaModFix/>
          </a:blip>
          <a:srcRect b="0" l="0" r="0" t="0"/>
          <a:stretch/>
        </p:blipFill>
        <p:spPr>
          <a:xfrm>
            <a:off x="15392224" y="266742"/>
            <a:ext cx="2381885" cy="1052830"/>
          </a:xfrm>
          <a:prstGeom prst="rect">
            <a:avLst/>
          </a:prstGeom>
          <a:noFill/>
          <a:ln>
            <a:noFill/>
          </a:ln>
        </p:spPr>
      </p:pic>
      <p:pic>
        <p:nvPicPr>
          <p:cNvPr id="692" name="Google Shape;692;p35"/>
          <p:cNvPicPr preferRelativeResize="0"/>
          <p:nvPr/>
        </p:nvPicPr>
        <p:blipFill rotWithShape="1">
          <a:blip r:embed="rId4">
            <a:alphaModFix/>
          </a:blip>
          <a:srcRect b="0" l="0" r="0" t="0"/>
          <a:stretch/>
        </p:blipFill>
        <p:spPr>
          <a:xfrm>
            <a:off x="774700" y="2620962"/>
            <a:ext cx="16244887" cy="74310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6"/>
          <p:cNvSpPr txBox="1"/>
          <p:nvPr>
            <p:ph type="ctrTitle"/>
          </p:nvPr>
        </p:nvSpPr>
        <p:spPr>
          <a:xfrm>
            <a:off x="4343400" y="709612"/>
            <a:ext cx="10401300" cy="1014412"/>
          </a:xfrm>
          <a:prstGeom prst="rect">
            <a:avLst/>
          </a:prstGeom>
          <a:noFill/>
          <a:ln>
            <a:noFill/>
          </a:ln>
        </p:spPr>
        <p:txBody>
          <a:bodyPr anchorCtr="0" anchor="ctr" bIns="81625" lIns="163275" spcFirstLastPara="1" rIns="163275" wrap="square" tIns="81625">
            <a:normAutofit/>
          </a:bodyPr>
          <a:lstStyle/>
          <a:p>
            <a:pPr indent="0" lvl="0" marL="0" rtl="0" algn="ctr">
              <a:lnSpc>
                <a:spcPct val="100000"/>
              </a:lnSpc>
              <a:spcBef>
                <a:spcPts val="0"/>
              </a:spcBef>
              <a:spcAft>
                <a:spcPts val="0"/>
              </a:spcAft>
              <a:buClr>
                <a:schemeClr val="dk1"/>
              </a:buClr>
              <a:buSzPts val="7100"/>
              <a:buFont typeface="Book Antiqua"/>
              <a:buNone/>
            </a:pPr>
            <a:r>
              <a:rPr b="1" i="0" lang="en-US" sz="7100" u="none">
                <a:solidFill>
                  <a:schemeClr val="dk1"/>
                </a:solidFill>
                <a:latin typeface="Book Antiqua"/>
                <a:ea typeface="Book Antiqua"/>
                <a:cs typeface="Book Antiqua"/>
                <a:sym typeface="Book Antiqua"/>
              </a:rPr>
              <a:t>Reference</a:t>
            </a:r>
            <a:r>
              <a:rPr b="1" i="0" lang="en-US" sz="7100" u="none">
                <a:solidFill>
                  <a:schemeClr val="dk1"/>
                </a:solidFill>
                <a:latin typeface="Times New Roman"/>
                <a:ea typeface="Times New Roman"/>
                <a:cs typeface="Times New Roman"/>
                <a:sym typeface="Times New Roman"/>
              </a:rPr>
              <a:t> Books</a:t>
            </a:r>
            <a:endParaRPr/>
          </a:p>
        </p:txBody>
      </p:sp>
      <p:sp>
        <p:nvSpPr>
          <p:cNvPr id="698" name="Google Shape;698;p36"/>
          <p:cNvSpPr txBox="1"/>
          <p:nvPr>
            <p:ph idx="1" type="subTitle"/>
          </p:nvPr>
        </p:nvSpPr>
        <p:spPr>
          <a:xfrm>
            <a:off x="1257300" y="1724025"/>
            <a:ext cx="16076612" cy="7202487"/>
          </a:xfrm>
          <a:prstGeom prst="rect">
            <a:avLst/>
          </a:prstGeom>
          <a:noFill/>
          <a:ln>
            <a:noFill/>
          </a:ln>
        </p:spPr>
        <p:txBody>
          <a:bodyPr anchorCtr="0" anchor="t" bIns="81625" lIns="163275" spcFirstLastPara="1" rIns="163275" wrap="square" tIns="81625">
            <a:noAutofit/>
          </a:bodyPr>
          <a:lstStyle/>
          <a:p>
            <a:pPr indent="0" lvl="0" marL="0" rtl="0" algn="ctr">
              <a:lnSpc>
                <a:spcPct val="100000"/>
              </a:lnSpc>
              <a:spcBef>
                <a:spcPts val="0"/>
              </a:spcBef>
              <a:spcAft>
                <a:spcPts val="0"/>
              </a:spcAft>
              <a:buClr>
                <a:srgbClr val="888888"/>
              </a:buClr>
              <a:buSzPts val="3000"/>
              <a:buNone/>
            </a:pPr>
            <a:r>
              <a:t/>
            </a:r>
            <a:endParaRPr b="1" i="0" sz="3000" u="none">
              <a:solidFill>
                <a:schemeClr val="dk1"/>
              </a:solidFill>
              <a:latin typeface="Times New Roman"/>
              <a:ea typeface="Times New Roman"/>
              <a:cs typeface="Times New Roman"/>
              <a:sym typeface="Times New Roman"/>
            </a:endParaRPr>
          </a:p>
          <a:p>
            <a:pPr indent="0" lvl="0" marL="0" rtl="0" algn="ctr">
              <a:lnSpc>
                <a:spcPct val="100000"/>
              </a:lnSpc>
              <a:spcBef>
                <a:spcPts val="600"/>
              </a:spcBef>
              <a:spcAft>
                <a:spcPts val="0"/>
              </a:spcAft>
              <a:buClr>
                <a:srgbClr val="888888"/>
              </a:buClr>
              <a:buSzPts val="3000"/>
              <a:buNone/>
            </a:pPr>
            <a:r>
              <a:t/>
            </a:r>
            <a:endParaRPr b="1" i="0" sz="3000" u="none">
              <a:solidFill>
                <a:schemeClr val="dk1"/>
              </a:solidFill>
              <a:latin typeface="Times New Roman"/>
              <a:ea typeface="Times New Roman"/>
              <a:cs typeface="Times New Roman"/>
              <a:sym typeface="Times New Roman"/>
            </a:endParaRPr>
          </a:p>
          <a:p>
            <a:pPr indent="0" lvl="0" marL="0" rtl="0" algn="ctr">
              <a:lnSpc>
                <a:spcPct val="100000"/>
              </a:lnSpc>
              <a:spcBef>
                <a:spcPts val="800"/>
              </a:spcBef>
              <a:spcAft>
                <a:spcPts val="0"/>
              </a:spcAft>
              <a:buClr>
                <a:schemeClr val="dk1"/>
              </a:buClr>
              <a:buSzPts val="4000"/>
              <a:buNone/>
            </a:pPr>
            <a:r>
              <a:rPr b="1" i="0" lang="en-US" sz="4000" u="none">
                <a:solidFill>
                  <a:schemeClr val="dk1"/>
                </a:solidFill>
                <a:latin typeface="Times New Roman"/>
                <a:ea typeface="Times New Roman"/>
                <a:cs typeface="Times New Roman"/>
                <a:sym typeface="Times New Roman"/>
              </a:rPr>
              <a:t>R-2 : The Pearson Guide to Verbal Ability and Logical Reasoning for the CAT</a:t>
            </a:r>
            <a:endParaRPr/>
          </a:p>
          <a:p>
            <a:pPr indent="0" lvl="0" marL="0" rtl="0" algn="ctr">
              <a:lnSpc>
                <a:spcPct val="100000"/>
              </a:lnSpc>
              <a:spcBef>
                <a:spcPts val="800"/>
              </a:spcBef>
              <a:spcAft>
                <a:spcPts val="0"/>
              </a:spcAft>
              <a:buClr>
                <a:schemeClr val="dk1"/>
              </a:buClr>
              <a:buSzPts val="4000"/>
              <a:buNone/>
            </a:pPr>
            <a:r>
              <a:rPr b="1" i="0" lang="en-US" sz="4000" u="none">
                <a:solidFill>
                  <a:schemeClr val="dk1"/>
                </a:solidFill>
                <a:latin typeface="Times New Roman"/>
                <a:ea typeface="Times New Roman"/>
                <a:cs typeface="Times New Roman"/>
                <a:sym typeface="Times New Roman"/>
              </a:rPr>
              <a:t>Author : Nishit K. Sinha</a:t>
            </a:r>
            <a:endParaRPr/>
          </a:p>
          <a:p>
            <a:pPr indent="0" lvl="0" marL="0" rtl="0" algn="ctr">
              <a:lnSpc>
                <a:spcPct val="100000"/>
              </a:lnSpc>
              <a:spcBef>
                <a:spcPts val="800"/>
              </a:spcBef>
              <a:spcAft>
                <a:spcPts val="0"/>
              </a:spcAft>
              <a:buClr>
                <a:schemeClr val="dk1"/>
              </a:buClr>
              <a:buSzPts val="4000"/>
              <a:buNone/>
            </a:pPr>
            <a:r>
              <a:rPr b="1" i="0" lang="en-US" sz="4000" u="none">
                <a:solidFill>
                  <a:schemeClr val="dk1"/>
                </a:solidFill>
                <a:latin typeface="Times New Roman"/>
                <a:ea typeface="Times New Roman"/>
                <a:cs typeface="Times New Roman"/>
                <a:sym typeface="Times New Roman"/>
              </a:rPr>
              <a:t>Publisher : PEARSON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grpSp>
        <p:nvGrpSpPr>
          <p:cNvPr id="703" name="Google Shape;703;p37"/>
          <p:cNvGrpSpPr/>
          <p:nvPr/>
        </p:nvGrpSpPr>
        <p:grpSpPr>
          <a:xfrm>
            <a:off x="31750" y="4016672"/>
            <a:ext cx="18256253" cy="6175078"/>
            <a:chOff x="0" y="-38100"/>
            <a:chExt cx="5322707" cy="1954843"/>
          </a:xfrm>
        </p:grpSpPr>
        <p:sp>
          <p:nvSpPr>
            <p:cNvPr id="704" name="Google Shape;704;p37"/>
            <p:cNvSpPr/>
            <p:nvPr/>
          </p:nvSpPr>
          <p:spPr>
            <a:xfrm>
              <a:off x="0" y="0"/>
              <a:ext cx="5322707" cy="1916743"/>
            </a:xfrm>
            <a:custGeom>
              <a:rect b="b" l="l" r="r" t="t"/>
              <a:pathLst>
                <a:path extrusionOk="0" h="1916743" w="5322707">
                  <a:moveTo>
                    <a:pt x="0" y="0"/>
                  </a:moveTo>
                  <a:lnTo>
                    <a:pt x="5322707" y="0"/>
                  </a:lnTo>
                  <a:lnTo>
                    <a:pt x="5322707" y="1916743"/>
                  </a:lnTo>
                  <a:lnTo>
                    <a:pt x="0" y="1916743"/>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5" name="Google Shape;705;p37"/>
            <p:cNvSpPr txBox="1"/>
            <p:nvPr/>
          </p:nvSpPr>
          <p:spPr>
            <a:xfrm>
              <a:off x="0" y="-38100"/>
              <a:ext cx="5322706" cy="1954843"/>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706" name="Google Shape;706;p37"/>
          <p:cNvSpPr/>
          <p:nvPr/>
        </p:nvSpPr>
        <p:spPr>
          <a:xfrm>
            <a:off x="228600" y="252412"/>
            <a:ext cx="3497262" cy="3497262"/>
          </a:xfrm>
          <a:custGeom>
            <a:rect b="b" l="l" r="r" t="t"/>
            <a:pathLst>
              <a:path extrusionOk="0" h="3496611" w="3496611">
                <a:moveTo>
                  <a:pt x="0" y="0"/>
                </a:moveTo>
                <a:lnTo>
                  <a:pt x="3496611" y="0"/>
                </a:lnTo>
                <a:lnTo>
                  <a:pt x="3496611" y="3496612"/>
                </a:lnTo>
                <a:lnTo>
                  <a:pt x="0" y="3496612"/>
                </a:lnTo>
                <a:lnTo>
                  <a:pt x="0" y="0"/>
                </a:lnTo>
                <a:close/>
              </a:path>
            </a:pathLst>
          </a:custGeom>
          <a:blipFill rotWithShape="1">
            <a:blip r:embed="rId3">
              <a:alphaModFix amt="78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707" name="Google Shape;707;p37"/>
          <p:cNvGrpSpPr/>
          <p:nvPr/>
        </p:nvGrpSpPr>
        <p:grpSpPr>
          <a:xfrm>
            <a:off x="1263650" y="1279525"/>
            <a:ext cx="2776537" cy="2778125"/>
            <a:chOff x="0" y="0"/>
            <a:chExt cx="812800" cy="812800"/>
          </a:xfrm>
        </p:grpSpPr>
        <p:sp>
          <p:nvSpPr>
            <p:cNvPr id="708" name="Google Shape;708;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9" name="Google Shape;709;p3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710" name="Google Shape;710;p37"/>
          <p:cNvSpPr/>
          <p:nvPr/>
        </p:nvSpPr>
        <p:spPr>
          <a:xfrm>
            <a:off x="1981200" y="2132012"/>
            <a:ext cx="2097087" cy="1617662"/>
          </a:xfrm>
          <a:custGeom>
            <a:rect b="b" l="l" r="r" t="t"/>
            <a:pathLst>
              <a:path extrusionOk="0" h="1617313" w="2097002">
                <a:moveTo>
                  <a:pt x="0" y="0"/>
                </a:moveTo>
                <a:lnTo>
                  <a:pt x="2097002" y="0"/>
                </a:lnTo>
                <a:lnTo>
                  <a:pt x="2097002" y="1617313"/>
                </a:lnTo>
                <a:lnTo>
                  <a:pt x="0" y="16173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11" name="Google Shape;711;p37"/>
          <p:cNvSpPr txBox="1"/>
          <p:nvPr/>
        </p:nvSpPr>
        <p:spPr>
          <a:xfrm>
            <a:off x="3121025" y="1155700"/>
            <a:ext cx="12045950" cy="1466850"/>
          </a:xfrm>
          <a:prstGeom prst="rect">
            <a:avLst/>
          </a:prstGeom>
          <a:noFill/>
          <a:ln>
            <a:noFill/>
          </a:ln>
        </p:spPr>
        <p:txBody>
          <a:bodyPr anchorCtr="0" anchor="t" bIns="0" lIns="0" spcFirstLastPara="1" rIns="0" wrap="square" tIns="0">
            <a:spAutoFit/>
          </a:bodyPr>
          <a:lstStyle/>
          <a:p>
            <a:pPr indent="0" lvl="0" marL="0" marR="0" rtl="0" algn="ctr">
              <a:lnSpc>
                <a:spcPct val="121276"/>
              </a:lnSpc>
              <a:spcBef>
                <a:spcPts val="0"/>
              </a:spcBef>
              <a:spcAft>
                <a:spcPts val="0"/>
              </a:spcAft>
              <a:buClr>
                <a:schemeClr val="dk1"/>
              </a:buClr>
              <a:buSzPts val="4700"/>
              <a:buFont typeface="Poppins Black"/>
              <a:buNone/>
            </a:pPr>
            <a:r>
              <a:rPr b="1" i="0" lang="en-US" sz="4700" u="none">
                <a:solidFill>
                  <a:schemeClr val="dk1"/>
                </a:solidFill>
                <a:latin typeface="Poppins Black"/>
                <a:ea typeface="Poppins Black"/>
                <a:cs typeface="Poppins Black"/>
                <a:sym typeface="Poppins Black"/>
              </a:rPr>
              <a:t>Content Resources:</a:t>
            </a:r>
            <a:endParaRPr b="1" i="0" sz="4700" u="none">
              <a:solidFill>
                <a:schemeClr val="dk1"/>
              </a:solidFill>
              <a:latin typeface="Poppins Black"/>
              <a:ea typeface="Poppins Black"/>
              <a:cs typeface="Poppins Black"/>
              <a:sym typeface="Poppins Black"/>
            </a:endParaRPr>
          </a:p>
          <a:p>
            <a:pPr indent="0" lvl="0" marL="0" marR="0" rtl="0" algn="ctr">
              <a:lnSpc>
                <a:spcPct val="121276"/>
              </a:lnSpc>
              <a:spcBef>
                <a:spcPts val="0"/>
              </a:spcBef>
              <a:spcAft>
                <a:spcPts val="0"/>
              </a:spcAft>
              <a:buClr>
                <a:schemeClr val="dk1"/>
              </a:buClr>
              <a:buSzPts val="4700"/>
              <a:buFont typeface="Poppins Black"/>
              <a:buNone/>
            </a:pPr>
            <a:r>
              <a:rPr b="1" i="0" lang="en-US" sz="4700" u="none">
                <a:solidFill>
                  <a:schemeClr val="dk1"/>
                </a:solidFill>
                <a:latin typeface="Poppins Black"/>
                <a:ea typeface="Poppins Black"/>
                <a:cs typeface="Poppins Black"/>
                <a:sym typeface="Poppins Black"/>
              </a:rPr>
              <a:t>Relevant Websites</a:t>
            </a:r>
            <a:endParaRPr/>
          </a:p>
        </p:txBody>
      </p:sp>
      <p:pic>
        <p:nvPicPr>
          <p:cNvPr id="712" name="Google Shape;712;p37"/>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pic>
        <p:nvPicPr>
          <p:cNvPr id="713" name="Google Shape;713;p37"/>
          <p:cNvPicPr preferRelativeResize="0"/>
          <p:nvPr/>
        </p:nvPicPr>
        <p:blipFill rotWithShape="1">
          <a:blip r:embed="rId6">
            <a:alphaModFix/>
          </a:blip>
          <a:srcRect b="0" l="0" r="0" t="0"/>
          <a:stretch/>
        </p:blipFill>
        <p:spPr>
          <a:xfrm>
            <a:off x="1444625" y="4114800"/>
            <a:ext cx="15971837" cy="605948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grpSp>
        <p:nvGrpSpPr>
          <p:cNvPr id="718" name="Google Shape;718;p38"/>
          <p:cNvGrpSpPr/>
          <p:nvPr/>
        </p:nvGrpSpPr>
        <p:grpSpPr>
          <a:xfrm>
            <a:off x="0" y="4012965"/>
            <a:ext cx="18291178" cy="6772509"/>
            <a:chOff x="0" y="-38100"/>
            <a:chExt cx="5322707" cy="1954843"/>
          </a:xfrm>
        </p:grpSpPr>
        <p:sp>
          <p:nvSpPr>
            <p:cNvPr id="719" name="Google Shape;719;p38"/>
            <p:cNvSpPr/>
            <p:nvPr/>
          </p:nvSpPr>
          <p:spPr>
            <a:xfrm>
              <a:off x="0" y="0"/>
              <a:ext cx="5322707" cy="1916743"/>
            </a:xfrm>
            <a:custGeom>
              <a:rect b="b" l="l" r="r" t="t"/>
              <a:pathLst>
                <a:path extrusionOk="0" h="1916743" w="5322707">
                  <a:moveTo>
                    <a:pt x="0" y="0"/>
                  </a:moveTo>
                  <a:lnTo>
                    <a:pt x="5322707" y="0"/>
                  </a:lnTo>
                  <a:lnTo>
                    <a:pt x="5322707" y="1916743"/>
                  </a:lnTo>
                  <a:lnTo>
                    <a:pt x="0" y="1916743"/>
                  </a:ln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0" name="Google Shape;720;p38"/>
            <p:cNvSpPr txBox="1"/>
            <p:nvPr/>
          </p:nvSpPr>
          <p:spPr>
            <a:xfrm>
              <a:off x="0" y="-38100"/>
              <a:ext cx="5322706" cy="1954843"/>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721" name="Google Shape;721;p38"/>
          <p:cNvSpPr/>
          <p:nvPr/>
        </p:nvSpPr>
        <p:spPr>
          <a:xfrm>
            <a:off x="228600" y="252412"/>
            <a:ext cx="3497262" cy="3497262"/>
          </a:xfrm>
          <a:custGeom>
            <a:rect b="b" l="l" r="r" t="t"/>
            <a:pathLst>
              <a:path extrusionOk="0" h="3496611" w="3496611">
                <a:moveTo>
                  <a:pt x="0" y="0"/>
                </a:moveTo>
                <a:lnTo>
                  <a:pt x="3496611" y="0"/>
                </a:lnTo>
                <a:lnTo>
                  <a:pt x="3496611" y="3496612"/>
                </a:lnTo>
                <a:lnTo>
                  <a:pt x="0" y="3496612"/>
                </a:lnTo>
                <a:lnTo>
                  <a:pt x="0" y="0"/>
                </a:lnTo>
                <a:close/>
              </a:path>
            </a:pathLst>
          </a:custGeom>
          <a:blipFill rotWithShape="1">
            <a:blip r:embed="rId3">
              <a:alphaModFix amt="78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722" name="Google Shape;722;p38"/>
          <p:cNvGrpSpPr/>
          <p:nvPr/>
        </p:nvGrpSpPr>
        <p:grpSpPr>
          <a:xfrm>
            <a:off x="1263650" y="1279525"/>
            <a:ext cx="2776537" cy="2778125"/>
            <a:chOff x="0" y="0"/>
            <a:chExt cx="812800" cy="812800"/>
          </a:xfrm>
        </p:grpSpPr>
        <p:sp>
          <p:nvSpPr>
            <p:cNvPr id="723" name="Google Shape;723;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4" name="Google Shape;724;p3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725" name="Google Shape;725;p38"/>
          <p:cNvSpPr/>
          <p:nvPr/>
        </p:nvSpPr>
        <p:spPr>
          <a:xfrm>
            <a:off x="1981200" y="2132012"/>
            <a:ext cx="2097087" cy="1617662"/>
          </a:xfrm>
          <a:custGeom>
            <a:rect b="b" l="l" r="r" t="t"/>
            <a:pathLst>
              <a:path extrusionOk="0" h="1617313" w="2097002">
                <a:moveTo>
                  <a:pt x="0" y="0"/>
                </a:moveTo>
                <a:lnTo>
                  <a:pt x="2097002" y="0"/>
                </a:lnTo>
                <a:lnTo>
                  <a:pt x="2097002" y="1617313"/>
                </a:lnTo>
                <a:lnTo>
                  <a:pt x="0" y="16173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6" name="Google Shape;726;p38"/>
          <p:cNvSpPr txBox="1"/>
          <p:nvPr/>
        </p:nvSpPr>
        <p:spPr>
          <a:xfrm>
            <a:off x="3121025" y="1155700"/>
            <a:ext cx="12045950" cy="1466850"/>
          </a:xfrm>
          <a:prstGeom prst="rect">
            <a:avLst/>
          </a:prstGeom>
          <a:noFill/>
          <a:ln>
            <a:noFill/>
          </a:ln>
        </p:spPr>
        <p:txBody>
          <a:bodyPr anchorCtr="0" anchor="t" bIns="0" lIns="0" spcFirstLastPara="1" rIns="0" wrap="square" tIns="0">
            <a:spAutoFit/>
          </a:bodyPr>
          <a:lstStyle/>
          <a:p>
            <a:pPr indent="0" lvl="0" marL="0" marR="0" rtl="0" algn="ctr">
              <a:lnSpc>
                <a:spcPct val="121276"/>
              </a:lnSpc>
              <a:spcBef>
                <a:spcPts val="0"/>
              </a:spcBef>
              <a:spcAft>
                <a:spcPts val="0"/>
              </a:spcAft>
              <a:buClr>
                <a:schemeClr val="dk1"/>
              </a:buClr>
              <a:buSzPts val="4700"/>
              <a:buFont typeface="Poppins Black"/>
              <a:buNone/>
            </a:pPr>
            <a:r>
              <a:rPr b="1" i="0" lang="en-US" sz="4700" u="none">
                <a:solidFill>
                  <a:schemeClr val="dk1"/>
                </a:solidFill>
                <a:latin typeface="Poppins Black"/>
                <a:ea typeface="Poppins Black"/>
                <a:cs typeface="Poppins Black"/>
                <a:sym typeface="Poppins Black"/>
              </a:rPr>
              <a:t>Content Resources:</a:t>
            </a:r>
            <a:endParaRPr/>
          </a:p>
          <a:p>
            <a:pPr indent="0" lvl="0" marL="0" marR="0" rtl="0" algn="ctr">
              <a:lnSpc>
                <a:spcPct val="121276"/>
              </a:lnSpc>
              <a:spcBef>
                <a:spcPts val="0"/>
              </a:spcBef>
              <a:spcAft>
                <a:spcPts val="0"/>
              </a:spcAft>
              <a:buClr>
                <a:schemeClr val="dk1"/>
              </a:buClr>
              <a:buSzPts val="4700"/>
              <a:buFont typeface="Poppins Black"/>
              <a:buNone/>
            </a:pPr>
            <a:r>
              <a:rPr b="1" i="0" lang="en-US" sz="4700" u="none">
                <a:solidFill>
                  <a:schemeClr val="dk1"/>
                </a:solidFill>
                <a:latin typeface="Poppins Black"/>
                <a:ea typeface="Poppins Black"/>
                <a:cs typeface="Poppins Black"/>
                <a:sym typeface="Poppins Black"/>
              </a:rPr>
              <a:t>Relevant Websites</a:t>
            </a:r>
            <a:endParaRPr/>
          </a:p>
        </p:txBody>
      </p:sp>
      <p:pic>
        <p:nvPicPr>
          <p:cNvPr id="727" name="Google Shape;727;p38"/>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pic>
        <p:nvPicPr>
          <p:cNvPr id="728" name="Google Shape;728;p38"/>
          <p:cNvPicPr preferRelativeResize="0"/>
          <p:nvPr/>
        </p:nvPicPr>
        <p:blipFill rotWithShape="1">
          <a:blip r:embed="rId6">
            <a:alphaModFix/>
          </a:blip>
          <a:srcRect b="0" l="0" r="0" t="0"/>
          <a:stretch/>
        </p:blipFill>
        <p:spPr>
          <a:xfrm>
            <a:off x="1017587" y="4133850"/>
            <a:ext cx="16306800" cy="6223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39"/>
          <p:cNvPicPr preferRelativeResize="0"/>
          <p:nvPr/>
        </p:nvPicPr>
        <p:blipFill rotWithShape="1">
          <a:blip r:embed="rId3">
            <a:alphaModFix/>
          </a:blip>
          <a:srcRect b="0" l="0" r="0" t="0"/>
          <a:stretch/>
        </p:blipFill>
        <p:spPr>
          <a:xfrm>
            <a:off x="887850" y="750775"/>
            <a:ext cx="16886239" cy="9296400"/>
          </a:xfrm>
          <a:prstGeom prst="rect">
            <a:avLst/>
          </a:prstGeom>
          <a:noFill/>
          <a:ln>
            <a:noFill/>
          </a:ln>
        </p:spPr>
      </p:pic>
      <p:pic>
        <p:nvPicPr>
          <p:cNvPr id="734" name="Google Shape;734;p39"/>
          <p:cNvPicPr preferRelativeResize="0"/>
          <p:nvPr/>
        </p:nvPicPr>
        <p:blipFill rotWithShape="1">
          <a:blip r:embed="rId4">
            <a:alphaModFix/>
          </a:blip>
          <a:srcRect b="0" l="0" r="0" t="0"/>
          <a:stretch/>
        </p:blipFill>
        <p:spPr>
          <a:xfrm>
            <a:off x="15392224" y="266742"/>
            <a:ext cx="2381885" cy="1052830"/>
          </a:xfrm>
          <a:prstGeom prst="rect">
            <a:avLst/>
          </a:prstGeom>
          <a:noFill/>
          <a:ln>
            <a:noFill/>
          </a:ln>
        </p:spPr>
      </p:pic>
      <p:sp>
        <p:nvSpPr>
          <p:cNvPr id="735" name="Google Shape;735;p39"/>
          <p:cNvSpPr txBox="1"/>
          <p:nvPr/>
        </p:nvSpPr>
        <p:spPr>
          <a:xfrm>
            <a:off x="384175" y="390525"/>
            <a:ext cx="8836025" cy="9207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5400"/>
              <a:buFont typeface="Calibri"/>
              <a:buNone/>
            </a:pPr>
            <a:r>
              <a:rPr b="1" i="0" lang="en-US" sz="5400" u="none">
                <a:solidFill>
                  <a:schemeClr val="dk1"/>
                </a:solidFill>
                <a:latin typeface="Calibri"/>
                <a:ea typeface="Calibri"/>
                <a:cs typeface="Calibri"/>
                <a:sym typeface="Calibri"/>
              </a:rPr>
              <a:t>Open Educational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
          <p:cNvSpPr txBox="1"/>
          <p:nvPr/>
        </p:nvSpPr>
        <p:spPr>
          <a:xfrm>
            <a:off x="4135437" y="971550"/>
            <a:ext cx="10017125" cy="896937"/>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Course Outcomes</a:t>
            </a:r>
            <a:endParaRPr/>
          </a:p>
        </p:txBody>
      </p:sp>
      <p:grpSp>
        <p:nvGrpSpPr>
          <p:cNvPr id="171" name="Google Shape;171;p4"/>
          <p:cNvGrpSpPr/>
          <p:nvPr/>
        </p:nvGrpSpPr>
        <p:grpSpPr>
          <a:xfrm>
            <a:off x="1366837" y="2478087"/>
            <a:ext cx="3994150" cy="3222625"/>
            <a:chOff x="0" y="0"/>
            <a:chExt cx="812800" cy="812800"/>
          </a:xfrm>
        </p:grpSpPr>
        <p:sp>
          <p:nvSpPr>
            <p:cNvPr id="172" name="Google Shape;172;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73" name="Google Shape;173;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174" name="Google Shape;174;p4"/>
          <p:cNvSpPr txBox="1"/>
          <p:nvPr/>
        </p:nvSpPr>
        <p:spPr>
          <a:xfrm>
            <a:off x="768350" y="6169025"/>
            <a:ext cx="5429250" cy="369728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chemeClr val="dk1"/>
              </a:buClr>
              <a:buSzPts val="2600"/>
              <a:buFont typeface="Poppins Black"/>
              <a:buNone/>
            </a:pPr>
            <a:r>
              <a:rPr b="1" i="0" lang="en-US" sz="2600" u="none">
                <a:solidFill>
                  <a:schemeClr val="dk1"/>
                </a:solidFill>
                <a:latin typeface="Poppins Black"/>
                <a:ea typeface="Poppins Black"/>
                <a:cs typeface="Poppins Black"/>
                <a:sym typeface="Poppins Black"/>
              </a:rPr>
              <a:t>CO1:: employ communication strategies by critically assessing content for clarity, coherence, and persuasiveness to excel in society</a:t>
            </a:r>
            <a:endParaRPr/>
          </a:p>
        </p:txBody>
      </p:sp>
      <p:sp>
        <p:nvSpPr>
          <p:cNvPr id="175" name="Google Shape;175;p4"/>
          <p:cNvSpPr txBox="1"/>
          <p:nvPr/>
        </p:nvSpPr>
        <p:spPr>
          <a:xfrm>
            <a:off x="7086600" y="6215062"/>
            <a:ext cx="5178425" cy="369728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chemeClr val="dk1"/>
              </a:buClr>
              <a:buSzPts val="2600"/>
              <a:buFont typeface="Poppins Black"/>
              <a:buNone/>
            </a:pPr>
            <a:r>
              <a:rPr b="1" i="0" lang="en-US" sz="2600" u="none">
                <a:solidFill>
                  <a:schemeClr val="dk1"/>
                </a:solidFill>
                <a:latin typeface="Poppins Black"/>
                <a:ea typeface="Poppins Black"/>
                <a:cs typeface="Poppins Black"/>
                <a:sym typeface="Poppins Black"/>
              </a:rPr>
              <a:t>CO2:: demonstrate the application of grammatical rules and language conventions by identifying and correcting sentence errors</a:t>
            </a:r>
            <a:endParaRPr/>
          </a:p>
        </p:txBody>
      </p:sp>
      <p:sp>
        <p:nvSpPr>
          <p:cNvPr id="176" name="Google Shape;176;p4"/>
          <p:cNvSpPr txBox="1"/>
          <p:nvPr/>
        </p:nvSpPr>
        <p:spPr>
          <a:xfrm>
            <a:off x="13152437" y="6210300"/>
            <a:ext cx="4678362" cy="369728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chemeClr val="dk1"/>
              </a:buClr>
              <a:buSzPts val="2600"/>
              <a:buFont typeface="Poppins Black"/>
              <a:buNone/>
            </a:pPr>
            <a:r>
              <a:rPr b="1" i="0" lang="en-US" sz="2600" u="none">
                <a:solidFill>
                  <a:schemeClr val="dk1"/>
                </a:solidFill>
                <a:latin typeface="Poppins Black"/>
                <a:ea typeface="Poppins Black"/>
                <a:cs typeface="Poppins Black"/>
                <a:sym typeface="Poppins Black"/>
              </a:rPr>
              <a:t>CO3:: analyze language proficiency in reading comprehension to improve overall understanding and communication skills</a:t>
            </a:r>
            <a:endParaRPr/>
          </a:p>
        </p:txBody>
      </p:sp>
      <p:sp>
        <p:nvSpPr>
          <p:cNvPr id="177" name="Google Shape;177;p4"/>
          <p:cNvSpPr/>
          <p:nvPr/>
        </p:nvSpPr>
        <p:spPr>
          <a:xfrm>
            <a:off x="2057400" y="3060700"/>
            <a:ext cx="2614612" cy="1916112"/>
          </a:xfrm>
          <a:custGeom>
            <a:rect b="b" l="l" r="r" t="t"/>
            <a:pathLst>
              <a:path extrusionOk="0" h="1348279" w="1348279">
                <a:moveTo>
                  <a:pt x="0" y="0"/>
                </a:moveTo>
                <a:lnTo>
                  <a:pt x="1348279" y="0"/>
                </a:lnTo>
                <a:lnTo>
                  <a:pt x="1348279" y="1348279"/>
                </a:lnTo>
                <a:lnTo>
                  <a:pt x="0" y="13482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178" name="Google Shape;178;p4"/>
          <p:cNvGrpSpPr/>
          <p:nvPr/>
        </p:nvGrpSpPr>
        <p:grpSpPr>
          <a:xfrm>
            <a:off x="7315200" y="2478087"/>
            <a:ext cx="3994150" cy="3222625"/>
            <a:chOff x="0" y="0"/>
            <a:chExt cx="812800" cy="812800"/>
          </a:xfrm>
        </p:grpSpPr>
        <p:sp>
          <p:nvSpPr>
            <p:cNvPr id="179" name="Google Shape;17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80" name="Google Shape;180;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181" name="Google Shape;181;p4"/>
          <p:cNvGrpSpPr/>
          <p:nvPr/>
        </p:nvGrpSpPr>
        <p:grpSpPr>
          <a:xfrm>
            <a:off x="12884150" y="2503487"/>
            <a:ext cx="3994150" cy="3224212"/>
            <a:chOff x="0" y="0"/>
            <a:chExt cx="812800" cy="812800"/>
          </a:xfrm>
        </p:grpSpPr>
        <p:sp>
          <p:nvSpPr>
            <p:cNvPr id="182" name="Google Shape;182;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83" name="Google Shape;183;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184" name="Google Shape;184;p4"/>
          <p:cNvSpPr/>
          <p:nvPr/>
        </p:nvSpPr>
        <p:spPr>
          <a:xfrm>
            <a:off x="8002587" y="3206750"/>
            <a:ext cx="2614612" cy="1917700"/>
          </a:xfrm>
          <a:custGeom>
            <a:rect b="b" l="l" r="r" t="t"/>
            <a:pathLst>
              <a:path extrusionOk="0" h="1348279" w="1348279">
                <a:moveTo>
                  <a:pt x="0" y="0"/>
                </a:moveTo>
                <a:lnTo>
                  <a:pt x="1348279" y="0"/>
                </a:lnTo>
                <a:lnTo>
                  <a:pt x="1348279" y="1348279"/>
                </a:lnTo>
                <a:lnTo>
                  <a:pt x="0" y="13482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85" name="Google Shape;185;p4"/>
          <p:cNvSpPr/>
          <p:nvPr/>
        </p:nvSpPr>
        <p:spPr>
          <a:xfrm>
            <a:off x="13592175" y="3086100"/>
            <a:ext cx="2614612" cy="1917700"/>
          </a:xfrm>
          <a:custGeom>
            <a:rect b="b" l="l" r="r" t="t"/>
            <a:pathLst>
              <a:path extrusionOk="0" h="1348279" w="1348279">
                <a:moveTo>
                  <a:pt x="0" y="0"/>
                </a:moveTo>
                <a:lnTo>
                  <a:pt x="1348279" y="0"/>
                </a:lnTo>
                <a:lnTo>
                  <a:pt x="1348279" y="1348279"/>
                </a:lnTo>
                <a:lnTo>
                  <a:pt x="0" y="13482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186" name="Google Shape;186;p4"/>
          <p:cNvPicPr preferRelativeResize="0"/>
          <p:nvPr/>
        </p:nvPicPr>
        <p:blipFill rotWithShape="1">
          <a:blip r:embed="rId4">
            <a:alphaModFix/>
          </a:blip>
          <a:srcRect b="0" l="0" r="0" t="0"/>
          <a:stretch/>
        </p:blipFill>
        <p:spPr>
          <a:xfrm>
            <a:off x="15239824" y="495342"/>
            <a:ext cx="2381885" cy="105283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40"/>
          <p:cNvPicPr preferRelativeResize="0"/>
          <p:nvPr/>
        </p:nvPicPr>
        <p:blipFill rotWithShape="1">
          <a:blip r:embed="rId3">
            <a:alphaModFix/>
          </a:blip>
          <a:srcRect b="0" l="0" r="0" t="0"/>
          <a:stretch/>
        </p:blipFill>
        <p:spPr>
          <a:xfrm>
            <a:off x="682625" y="609600"/>
            <a:ext cx="16886237" cy="9296400"/>
          </a:xfrm>
          <a:prstGeom prst="rect">
            <a:avLst/>
          </a:prstGeom>
          <a:noFill/>
          <a:ln>
            <a:noFill/>
          </a:ln>
        </p:spPr>
      </p:pic>
      <p:pic>
        <p:nvPicPr>
          <p:cNvPr id="741" name="Google Shape;741;p40"/>
          <p:cNvPicPr preferRelativeResize="0"/>
          <p:nvPr/>
        </p:nvPicPr>
        <p:blipFill rotWithShape="1">
          <a:blip r:embed="rId4">
            <a:alphaModFix/>
          </a:blip>
          <a:srcRect b="0" l="0" r="0" t="0"/>
          <a:stretch/>
        </p:blipFill>
        <p:spPr>
          <a:xfrm>
            <a:off x="15392224" y="266742"/>
            <a:ext cx="2381885" cy="1052830"/>
          </a:xfrm>
          <a:prstGeom prst="rect">
            <a:avLst/>
          </a:prstGeom>
          <a:noFill/>
          <a:ln>
            <a:noFill/>
          </a:ln>
        </p:spPr>
      </p:pic>
      <p:sp>
        <p:nvSpPr>
          <p:cNvPr id="742" name="Google Shape;742;p40"/>
          <p:cNvSpPr txBox="1"/>
          <p:nvPr/>
        </p:nvSpPr>
        <p:spPr>
          <a:xfrm>
            <a:off x="384175" y="390525"/>
            <a:ext cx="8836025" cy="9207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5400"/>
              <a:buFont typeface="Calibri"/>
              <a:buNone/>
            </a:pPr>
            <a:r>
              <a:rPr b="1" i="0" lang="en-US" sz="5400" u="none">
                <a:solidFill>
                  <a:schemeClr val="dk1"/>
                </a:solidFill>
                <a:latin typeface="Calibri"/>
                <a:ea typeface="Calibri"/>
                <a:cs typeface="Calibri"/>
                <a:sym typeface="Calibri"/>
              </a:rPr>
              <a:t>Open Educational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41"/>
          <p:cNvPicPr preferRelativeResize="0"/>
          <p:nvPr/>
        </p:nvPicPr>
        <p:blipFill rotWithShape="1">
          <a:blip r:embed="rId3">
            <a:alphaModFix/>
          </a:blip>
          <a:srcRect b="0" l="0" r="0" t="0"/>
          <a:stretch/>
        </p:blipFill>
        <p:spPr>
          <a:xfrm>
            <a:off x="682625" y="609600"/>
            <a:ext cx="16886237" cy="9296400"/>
          </a:xfrm>
          <a:prstGeom prst="rect">
            <a:avLst/>
          </a:prstGeom>
          <a:noFill/>
          <a:ln>
            <a:noFill/>
          </a:ln>
        </p:spPr>
      </p:pic>
      <p:pic>
        <p:nvPicPr>
          <p:cNvPr id="748" name="Google Shape;748;p41"/>
          <p:cNvPicPr preferRelativeResize="0"/>
          <p:nvPr/>
        </p:nvPicPr>
        <p:blipFill rotWithShape="1">
          <a:blip r:embed="rId4">
            <a:alphaModFix/>
          </a:blip>
          <a:srcRect b="0" l="0" r="0" t="0"/>
          <a:stretch/>
        </p:blipFill>
        <p:spPr>
          <a:xfrm>
            <a:off x="15392224" y="266742"/>
            <a:ext cx="2381885" cy="1052830"/>
          </a:xfrm>
          <a:prstGeom prst="rect">
            <a:avLst/>
          </a:prstGeom>
          <a:noFill/>
          <a:ln>
            <a:noFill/>
          </a:ln>
        </p:spPr>
      </p:pic>
      <p:sp>
        <p:nvSpPr>
          <p:cNvPr id="749" name="Google Shape;749;p41"/>
          <p:cNvSpPr txBox="1"/>
          <p:nvPr/>
        </p:nvSpPr>
        <p:spPr>
          <a:xfrm>
            <a:off x="384175" y="390525"/>
            <a:ext cx="8836025" cy="9207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5400"/>
              <a:buFont typeface="Calibri"/>
              <a:buNone/>
            </a:pPr>
            <a:r>
              <a:rPr b="1" i="0" lang="en-US" sz="5400" u="none">
                <a:solidFill>
                  <a:schemeClr val="dk1"/>
                </a:solidFill>
                <a:latin typeface="Calibri"/>
                <a:ea typeface="Calibri"/>
                <a:cs typeface="Calibri"/>
                <a:sym typeface="Calibri"/>
              </a:rPr>
              <a:t>Open Educational 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2"/>
          <p:cNvSpPr/>
          <p:nvPr/>
        </p:nvSpPr>
        <p:spPr>
          <a:xfrm>
            <a:off x="228600" y="252412"/>
            <a:ext cx="3497262" cy="3497262"/>
          </a:xfrm>
          <a:custGeom>
            <a:rect b="b" l="l" r="r" t="t"/>
            <a:pathLst>
              <a:path extrusionOk="0" h="3496611" w="3496611">
                <a:moveTo>
                  <a:pt x="0" y="0"/>
                </a:moveTo>
                <a:lnTo>
                  <a:pt x="3496611" y="0"/>
                </a:lnTo>
                <a:lnTo>
                  <a:pt x="3496611" y="3496612"/>
                </a:lnTo>
                <a:lnTo>
                  <a:pt x="0" y="3496612"/>
                </a:lnTo>
                <a:lnTo>
                  <a:pt x="0" y="0"/>
                </a:lnTo>
                <a:close/>
              </a:path>
            </a:pathLst>
          </a:custGeom>
          <a:blipFill rotWithShape="1">
            <a:blip r:embed="rId3">
              <a:alphaModFix amt="78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755" name="Google Shape;755;p42"/>
          <p:cNvGrpSpPr/>
          <p:nvPr/>
        </p:nvGrpSpPr>
        <p:grpSpPr>
          <a:xfrm>
            <a:off x="1263650" y="1279525"/>
            <a:ext cx="2776537" cy="2778125"/>
            <a:chOff x="0" y="0"/>
            <a:chExt cx="812800" cy="812800"/>
          </a:xfrm>
        </p:grpSpPr>
        <p:sp>
          <p:nvSpPr>
            <p:cNvPr id="756" name="Google Shape;756;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57" name="Google Shape;757;p4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758" name="Google Shape;758;p42"/>
          <p:cNvSpPr/>
          <p:nvPr/>
        </p:nvSpPr>
        <p:spPr>
          <a:xfrm>
            <a:off x="1981200" y="2132012"/>
            <a:ext cx="2097087" cy="1617662"/>
          </a:xfrm>
          <a:custGeom>
            <a:rect b="b" l="l" r="r" t="t"/>
            <a:pathLst>
              <a:path extrusionOk="0" h="1617313" w="2097002">
                <a:moveTo>
                  <a:pt x="0" y="0"/>
                </a:moveTo>
                <a:lnTo>
                  <a:pt x="2097002" y="0"/>
                </a:lnTo>
                <a:lnTo>
                  <a:pt x="2097002" y="1617313"/>
                </a:lnTo>
                <a:lnTo>
                  <a:pt x="0" y="16173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59" name="Google Shape;759;p42"/>
          <p:cNvSpPr txBox="1"/>
          <p:nvPr/>
        </p:nvSpPr>
        <p:spPr>
          <a:xfrm>
            <a:off x="1143000" y="342900"/>
            <a:ext cx="12047537" cy="733425"/>
          </a:xfrm>
          <a:prstGeom prst="rect">
            <a:avLst/>
          </a:prstGeom>
          <a:noFill/>
          <a:ln>
            <a:noFill/>
          </a:ln>
        </p:spPr>
        <p:txBody>
          <a:bodyPr anchorCtr="0" anchor="t" bIns="0" lIns="0" spcFirstLastPara="1" rIns="0" wrap="square" tIns="0">
            <a:spAutoFit/>
          </a:bodyPr>
          <a:lstStyle/>
          <a:p>
            <a:pPr indent="0" lvl="0" marL="0" marR="0" rtl="0" algn="ctr">
              <a:lnSpc>
                <a:spcPct val="121276"/>
              </a:lnSpc>
              <a:spcBef>
                <a:spcPts val="0"/>
              </a:spcBef>
              <a:spcAft>
                <a:spcPts val="0"/>
              </a:spcAft>
              <a:buClr>
                <a:schemeClr val="dk1"/>
              </a:buClr>
              <a:buSzPts val="4700"/>
              <a:buFont typeface="Poppins Black"/>
              <a:buNone/>
            </a:pPr>
            <a:r>
              <a:rPr b="1" i="0" lang="en-US" sz="4700" u="none">
                <a:solidFill>
                  <a:schemeClr val="dk1"/>
                </a:solidFill>
                <a:latin typeface="Poppins Black"/>
                <a:ea typeface="Poppins Black"/>
                <a:cs typeface="Poppins Black"/>
                <a:sym typeface="Poppins Black"/>
              </a:rPr>
              <a:t>Feedback Process</a:t>
            </a:r>
            <a:endParaRPr/>
          </a:p>
        </p:txBody>
      </p:sp>
      <p:pic>
        <p:nvPicPr>
          <p:cNvPr id="760" name="Google Shape;760;p42"/>
          <p:cNvPicPr preferRelativeResize="0"/>
          <p:nvPr/>
        </p:nvPicPr>
        <p:blipFill rotWithShape="1">
          <a:blip r:embed="rId5">
            <a:alphaModFix/>
          </a:blip>
          <a:srcRect b="0" l="0" r="0" t="0"/>
          <a:stretch/>
        </p:blipFill>
        <p:spPr>
          <a:xfrm>
            <a:off x="11734624" y="226737"/>
            <a:ext cx="2381885" cy="1052830"/>
          </a:xfrm>
          <a:prstGeom prst="rect">
            <a:avLst/>
          </a:prstGeom>
          <a:noFill/>
          <a:ln>
            <a:noFill/>
          </a:ln>
        </p:spPr>
      </p:pic>
      <p:sp>
        <p:nvSpPr>
          <p:cNvPr id="761" name="Google Shape;761;p42"/>
          <p:cNvSpPr/>
          <p:nvPr/>
        </p:nvSpPr>
        <p:spPr>
          <a:xfrm>
            <a:off x="12204700" y="-130175"/>
            <a:ext cx="10415587" cy="10723562"/>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6">
              <a:alphaModFix/>
            </a:blip>
            <a:stretch>
              <a:fillRect b="0" l="-25045" r="-250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2" name="Google Shape;762;p42"/>
          <p:cNvPicPr preferRelativeResize="0"/>
          <p:nvPr/>
        </p:nvPicPr>
        <p:blipFill rotWithShape="1">
          <a:blip r:embed="rId7">
            <a:alphaModFix/>
          </a:blip>
          <a:srcRect b="0" l="0" r="0" t="0"/>
          <a:stretch/>
        </p:blipFill>
        <p:spPr>
          <a:xfrm>
            <a:off x="1390650" y="3790950"/>
            <a:ext cx="10679112" cy="578643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3"/>
          <p:cNvSpPr/>
          <p:nvPr/>
        </p:nvSpPr>
        <p:spPr>
          <a:xfrm>
            <a:off x="228600" y="252412"/>
            <a:ext cx="3497262" cy="3497262"/>
          </a:xfrm>
          <a:custGeom>
            <a:rect b="b" l="l" r="r" t="t"/>
            <a:pathLst>
              <a:path extrusionOk="0" h="3496611" w="3496611">
                <a:moveTo>
                  <a:pt x="0" y="0"/>
                </a:moveTo>
                <a:lnTo>
                  <a:pt x="3496611" y="0"/>
                </a:lnTo>
                <a:lnTo>
                  <a:pt x="3496611" y="3496612"/>
                </a:lnTo>
                <a:lnTo>
                  <a:pt x="0" y="3496612"/>
                </a:lnTo>
                <a:lnTo>
                  <a:pt x="0" y="0"/>
                </a:lnTo>
                <a:close/>
              </a:path>
            </a:pathLst>
          </a:custGeom>
          <a:blipFill rotWithShape="1">
            <a:blip r:embed="rId3">
              <a:alphaModFix amt="78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768" name="Google Shape;768;p43"/>
          <p:cNvGrpSpPr/>
          <p:nvPr/>
        </p:nvGrpSpPr>
        <p:grpSpPr>
          <a:xfrm>
            <a:off x="1263650" y="1279525"/>
            <a:ext cx="2776537" cy="2778125"/>
            <a:chOff x="0" y="0"/>
            <a:chExt cx="812800" cy="812800"/>
          </a:xfrm>
        </p:grpSpPr>
        <p:sp>
          <p:nvSpPr>
            <p:cNvPr id="769" name="Google Shape;769;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0" name="Google Shape;770;p4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771" name="Google Shape;771;p43"/>
          <p:cNvSpPr/>
          <p:nvPr/>
        </p:nvSpPr>
        <p:spPr>
          <a:xfrm>
            <a:off x="1981200" y="2132012"/>
            <a:ext cx="2097087" cy="1617662"/>
          </a:xfrm>
          <a:custGeom>
            <a:rect b="b" l="l" r="r" t="t"/>
            <a:pathLst>
              <a:path extrusionOk="0" h="1617313" w="2097002">
                <a:moveTo>
                  <a:pt x="0" y="0"/>
                </a:moveTo>
                <a:lnTo>
                  <a:pt x="2097002" y="0"/>
                </a:lnTo>
                <a:lnTo>
                  <a:pt x="2097002" y="1617313"/>
                </a:lnTo>
                <a:lnTo>
                  <a:pt x="0" y="16173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2" name="Google Shape;772;p43"/>
          <p:cNvSpPr txBox="1"/>
          <p:nvPr/>
        </p:nvSpPr>
        <p:spPr>
          <a:xfrm>
            <a:off x="1143000" y="342900"/>
            <a:ext cx="12047537" cy="733425"/>
          </a:xfrm>
          <a:prstGeom prst="rect">
            <a:avLst/>
          </a:prstGeom>
          <a:noFill/>
          <a:ln>
            <a:noFill/>
          </a:ln>
        </p:spPr>
        <p:txBody>
          <a:bodyPr anchorCtr="0" anchor="t" bIns="0" lIns="0" spcFirstLastPara="1" rIns="0" wrap="square" tIns="0">
            <a:spAutoFit/>
          </a:bodyPr>
          <a:lstStyle/>
          <a:p>
            <a:pPr indent="0" lvl="0" marL="0" marR="0" rtl="0" algn="ctr">
              <a:lnSpc>
                <a:spcPct val="121276"/>
              </a:lnSpc>
              <a:spcBef>
                <a:spcPts val="0"/>
              </a:spcBef>
              <a:spcAft>
                <a:spcPts val="0"/>
              </a:spcAft>
              <a:buClr>
                <a:schemeClr val="dk1"/>
              </a:buClr>
              <a:buSzPts val="4700"/>
              <a:buFont typeface="Poppins Black"/>
              <a:buNone/>
            </a:pPr>
            <a:r>
              <a:rPr b="1" i="0" lang="en-US" sz="4700" u="none">
                <a:solidFill>
                  <a:schemeClr val="dk1"/>
                </a:solidFill>
                <a:latin typeface="Poppins Black"/>
                <a:ea typeface="Poppins Black"/>
                <a:cs typeface="Poppins Black"/>
                <a:sym typeface="Poppins Black"/>
              </a:rPr>
              <a:t>Feedback Process</a:t>
            </a:r>
            <a:endParaRPr/>
          </a:p>
        </p:txBody>
      </p:sp>
      <p:pic>
        <p:nvPicPr>
          <p:cNvPr id="773" name="Google Shape;773;p43"/>
          <p:cNvPicPr preferRelativeResize="0"/>
          <p:nvPr/>
        </p:nvPicPr>
        <p:blipFill rotWithShape="1">
          <a:blip r:embed="rId5">
            <a:alphaModFix/>
          </a:blip>
          <a:srcRect b="0" l="0" r="0" t="0"/>
          <a:stretch/>
        </p:blipFill>
        <p:spPr>
          <a:xfrm>
            <a:off x="11734624" y="226737"/>
            <a:ext cx="2381885" cy="1052830"/>
          </a:xfrm>
          <a:prstGeom prst="rect">
            <a:avLst/>
          </a:prstGeom>
          <a:noFill/>
          <a:ln>
            <a:noFill/>
          </a:ln>
        </p:spPr>
      </p:pic>
      <p:sp>
        <p:nvSpPr>
          <p:cNvPr id="774" name="Google Shape;774;p43"/>
          <p:cNvSpPr/>
          <p:nvPr/>
        </p:nvSpPr>
        <p:spPr>
          <a:xfrm>
            <a:off x="12204700" y="-130175"/>
            <a:ext cx="10415587" cy="10723562"/>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6">
              <a:alphaModFix/>
            </a:blip>
            <a:stretch>
              <a:fillRect b="0" l="-25045" r="-250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43"/>
          <p:cNvPicPr preferRelativeResize="0"/>
          <p:nvPr/>
        </p:nvPicPr>
        <p:blipFill rotWithShape="1">
          <a:blip r:embed="rId7">
            <a:alphaModFix/>
          </a:blip>
          <a:srcRect b="0" l="0" r="0" t="0"/>
          <a:stretch/>
        </p:blipFill>
        <p:spPr>
          <a:xfrm>
            <a:off x="1390650" y="3790950"/>
            <a:ext cx="10679112" cy="578643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4"/>
          <p:cNvSpPr/>
          <p:nvPr/>
        </p:nvSpPr>
        <p:spPr>
          <a:xfrm>
            <a:off x="228600" y="252412"/>
            <a:ext cx="3497262" cy="3497262"/>
          </a:xfrm>
          <a:custGeom>
            <a:rect b="b" l="l" r="r" t="t"/>
            <a:pathLst>
              <a:path extrusionOk="0" h="3496611" w="3496611">
                <a:moveTo>
                  <a:pt x="0" y="0"/>
                </a:moveTo>
                <a:lnTo>
                  <a:pt x="3496611" y="0"/>
                </a:lnTo>
                <a:lnTo>
                  <a:pt x="3496611" y="3496612"/>
                </a:lnTo>
                <a:lnTo>
                  <a:pt x="0" y="3496612"/>
                </a:lnTo>
                <a:lnTo>
                  <a:pt x="0" y="0"/>
                </a:lnTo>
                <a:close/>
              </a:path>
            </a:pathLst>
          </a:custGeom>
          <a:blipFill rotWithShape="1">
            <a:blip r:embed="rId3">
              <a:alphaModFix amt="78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781" name="Google Shape;781;p44"/>
          <p:cNvGrpSpPr/>
          <p:nvPr/>
        </p:nvGrpSpPr>
        <p:grpSpPr>
          <a:xfrm>
            <a:off x="1263650" y="1279525"/>
            <a:ext cx="2776537" cy="2778125"/>
            <a:chOff x="0" y="0"/>
            <a:chExt cx="812800" cy="812800"/>
          </a:xfrm>
        </p:grpSpPr>
        <p:sp>
          <p:nvSpPr>
            <p:cNvPr id="782" name="Google Shape;782;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83" name="Google Shape;783;p4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784" name="Google Shape;784;p44"/>
          <p:cNvSpPr/>
          <p:nvPr/>
        </p:nvSpPr>
        <p:spPr>
          <a:xfrm>
            <a:off x="1981200" y="2132012"/>
            <a:ext cx="2097087" cy="1617662"/>
          </a:xfrm>
          <a:custGeom>
            <a:rect b="b" l="l" r="r" t="t"/>
            <a:pathLst>
              <a:path extrusionOk="0" h="1617313" w="2097002">
                <a:moveTo>
                  <a:pt x="0" y="0"/>
                </a:moveTo>
                <a:lnTo>
                  <a:pt x="2097002" y="0"/>
                </a:lnTo>
                <a:lnTo>
                  <a:pt x="2097002" y="1617313"/>
                </a:lnTo>
                <a:lnTo>
                  <a:pt x="0" y="16173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85" name="Google Shape;785;p44"/>
          <p:cNvSpPr txBox="1"/>
          <p:nvPr/>
        </p:nvSpPr>
        <p:spPr>
          <a:xfrm>
            <a:off x="1143000" y="342900"/>
            <a:ext cx="12047537" cy="733425"/>
          </a:xfrm>
          <a:prstGeom prst="rect">
            <a:avLst/>
          </a:prstGeom>
          <a:noFill/>
          <a:ln>
            <a:noFill/>
          </a:ln>
        </p:spPr>
        <p:txBody>
          <a:bodyPr anchorCtr="0" anchor="t" bIns="0" lIns="0" spcFirstLastPara="1" rIns="0" wrap="square" tIns="0">
            <a:spAutoFit/>
          </a:bodyPr>
          <a:lstStyle/>
          <a:p>
            <a:pPr indent="0" lvl="0" marL="0" marR="0" rtl="0" algn="ctr">
              <a:lnSpc>
                <a:spcPct val="121276"/>
              </a:lnSpc>
              <a:spcBef>
                <a:spcPts val="0"/>
              </a:spcBef>
              <a:spcAft>
                <a:spcPts val="0"/>
              </a:spcAft>
              <a:buClr>
                <a:schemeClr val="dk1"/>
              </a:buClr>
              <a:buSzPts val="4700"/>
              <a:buFont typeface="Poppins Black"/>
              <a:buNone/>
            </a:pPr>
            <a:r>
              <a:rPr b="1" i="0" lang="en-US" sz="4700" u="none">
                <a:solidFill>
                  <a:schemeClr val="dk1"/>
                </a:solidFill>
                <a:latin typeface="Poppins Black"/>
                <a:ea typeface="Poppins Black"/>
                <a:cs typeface="Poppins Black"/>
                <a:sym typeface="Poppins Black"/>
              </a:rPr>
              <a:t>Feedback Process</a:t>
            </a:r>
            <a:endParaRPr/>
          </a:p>
        </p:txBody>
      </p:sp>
      <p:pic>
        <p:nvPicPr>
          <p:cNvPr id="786" name="Google Shape;786;p44"/>
          <p:cNvPicPr preferRelativeResize="0"/>
          <p:nvPr/>
        </p:nvPicPr>
        <p:blipFill rotWithShape="1">
          <a:blip r:embed="rId5">
            <a:alphaModFix/>
          </a:blip>
          <a:srcRect b="0" l="0" r="0" t="0"/>
          <a:stretch/>
        </p:blipFill>
        <p:spPr>
          <a:xfrm>
            <a:off x="11734624" y="226737"/>
            <a:ext cx="2381885" cy="1052830"/>
          </a:xfrm>
          <a:prstGeom prst="rect">
            <a:avLst/>
          </a:prstGeom>
          <a:noFill/>
          <a:ln>
            <a:noFill/>
          </a:ln>
        </p:spPr>
      </p:pic>
      <p:sp>
        <p:nvSpPr>
          <p:cNvPr id="787" name="Google Shape;787;p44"/>
          <p:cNvSpPr/>
          <p:nvPr/>
        </p:nvSpPr>
        <p:spPr>
          <a:xfrm>
            <a:off x="12052300" y="-130175"/>
            <a:ext cx="10415587" cy="10723562"/>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6">
              <a:alphaModFix/>
            </a:blip>
            <a:stretch>
              <a:fillRect b="0" l="-25045" r="-250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8" name="Google Shape;788;p44"/>
          <p:cNvPicPr preferRelativeResize="0"/>
          <p:nvPr/>
        </p:nvPicPr>
        <p:blipFill rotWithShape="1">
          <a:blip r:embed="rId7">
            <a:alphaModFix/>
          </a:blip>
          <a:srcRect b="0" l="0" r="0" t="0"/>
          <a:stretch/>
        </p:blipFill>
        <p:spPr>
          <a:xfrm>
            <a:off x="1390650" y="3790950"/>
            <a:ext cx="10679112" cy="578643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5"/>
          <p:cNvSpPr/>
          <p:nvPr/>
        </p:nvSpPr>
        <p:spPr>
          <a:xfrm>
            <a:off x="228600" y="3987800"/>
            <a:ext cx="6724650" cy="4462462"/>
          </a:xfrm>
          <a:custGeom>
            <a:rect b="b" l="l" r="r" t="t"/>
            <a:pathLst>
              <a:path extrusionOk="0" h="4463125" w="6724105">
                <a:moveTo>
                  <a:pt x="0" y="0"/>
                </a:moveTo>
                <a:lnTo>
                  <a:pt x="6724105" y="0"/>
                </a:lnTo>
                <a:lnTo>
                  <a:pt x="6724105" y="4463124"/>
                </a:lnTo>
                <a:lnTo>
                  <a:pt x="0" y="446312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4" name="Google Shape;794;p45"/>
          <p:cNvSpPr/>
          <p:nvPr/>
        </p:nvSpPr>
        <p:spPr>
          <a:xfrm>
            <a:off x="457200" y="6896100"/>
            <a:ext cx="1325562" cy="1347787"/>
          </a:xfrm>
          <a:custGeom>
            <a:rect b="b" l="l" r="r" t="t"/>
            <a:pathLst>
              <a:path extrusionOk="0" h="1348230" w="1326322">
                <a:moveTo>
                  <a:pt x="0" y="0"/>
                </a:moveTo>
                <a:lnTo>
                  <a:pt x="1326321" y="0"/>
                </a:lnTo>
                <a:lnTo>
                  <a:pt x="1326321" y="1348231"/>
                </a:lnTo>
                <a:lnTo>
                  <a:pt x="0" y="134823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5" name="Google Shape;795;p45"/>
          <p:cNvSpPr/>
          <p:nvPr/>
        </p:nvSpPr>
        <p:spPr>
          <a:xfrm>
            <a:off x="5334000" y="4076700"/>
            <a:ext cx="1204912" cy="1577975"/>
          </a:xfrm>
          <a:custGeom>
            <a:rect b="b" l="l" r="r" t="t"/>
            <a:pathLst>
              <a:path extrusionOk="0" h="1577129" w="1204532">
                <a:moveTo>
                  <a:pt x="0" y="0"/>
                </a:moveTo>
                <a:lnTo>
                  <a:pt x="1204532" y="0"/>
                </a:lnTo>
                <a:lnTo>
                  <a:pt x="1204532" y="1577129"/>
                </a:lnTo>
                <a:lnTo>
                  <a:pt x="0" y="157712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6" name="Google Shape;796;p45"/>
          <p:cNvSpPr/>
          <p:nvPr/>
        </p:nvSpPr>
        <p:spPr>
          <a:xfrm>
            <a:off x="2981325" y="5600700"/>
            <a:ext cx="1306512" cy="1436687"/>
          </a:xfrm>
          <a:custGeom>
            <a:rect b="b" l="l" r="r" t="t"/>
            <a:pathLst>
              <a:path extrusionOk="0" h="1437375" w="1306214">
                <a:moveTo>
                  <a:pt x="0" y="0"/>
                </a:moveTo>
                <a:lnTo>
                  <a:pt x="1306214" y="0"/>
                </a:lnTo>
                <a:lnTo>
                  <a:pt x="1306214" y="1437375"/>
                </a:lnTo>
                <a:lnTo>
                  <a:pt x="0" y="143737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7" name="Google Shape;797;p45"/>
          <p:cNvSpPr txBox="1"/>
          <p:nvPr/>
        </p:nvSpPr>
        <p:spPr>
          <a:xfrm>
            <a:off x="4454525" y="865187"/>
            <a:ext cx="9378950" cy="1068387"/>
          </a:xfrm>
          <a:prstGeom prst="rect">
            <a:avLst/>
          </a:prstGeom>
          <a:noFill/>
          <a:ln>
            <a:noFill/>
          </a:ln>
        </p:spPr>
        <p:txBody>
          <a:bodyPr anchorCtr="0" anchor="t" bIns="0" lIns="0" spcFirstLastPara="1" rIns="0" wrap="square" tIns="0">
            <a:spAutoFit/>
          </a:bodyPr>
          <a:lstStyle/>
          <a:p>
            <a:pPr indent="0" lvl="0" marL="0" marR="0" rtl="0" algn="ctr">
              <a:lnSpc>
                <a:spcPct val="120289"/>
              </a:lnSpc>
              <a:spcBef>
                <a:spcPts val="0"/>
              </a:spcBef>
              <a:spcAft>
                <a:spcPts val="0"/>
              </a:spcAft>
              <a:buClr>
                <a:schemeClr val="dk1"/>
              </a:buClr>
              <a:buSzPts val="6900"/>
              <a:buFont typeface="Poppins Black"/>
              <a:buNone/>
            </a:pPr>
            <a:r>
              <a:rPr b="1" i="0" lang="en-US" sz="6900" u="none">
                <a:solidFill>
                  <a:schemeClr val="dk1"/>
                </a:solidFill>
                <a:latin typeface="Poppins Black"/>
                <a:ea typeface="Poppins Black"/>
                <a:cs typeface="Poppins Black"/>
                <a:sym typeface="Poppins Black"/>
              </a:rPr>
              <a:t>Skill Attainment</a:t>
            </a:r>
            <a:endParaRPr/>
          </a:p>
        </p:txBody>
      </p:sp>
      <p:sp>
        <p:nvSpPr>
          <p:cNvPr id="798" name="Google Shape;798;p45"/>
          <p:cNvSpPr txBox="1"/>
          <p:nvPr/>
        </p:nvSpPr>
        <p:spPr>
          <a:xfrm>
            <a:off x="7013575" y="1943100"/>
            <a:ext cx="11322050" cy="8864600"/>
          </a:xfrm>
          <a:prstGeom prst="rect">
            <a:avLst/>
          </a:prstGeom>
          <a:noFill/>
          <a:ln>
            <a:noFill/>
          </a:ln>
        </p:spPr>
        <p:txBody>
          <a:bodyPr anchorCtr="0" anchor="t" bIns="0" lIns="0" spcFirstLastPara="1" rIns="0" wrap="square" tIns="0">
            <a:spAutoFit/>
          </a:bodyPr>
          <a:lstStyle/>
          <a:p>
            <a:pPr indent="-571500" lvl="0" marL="571500" marR="0" rtl="0" algn="l">
              <a:lnSpc>
                <a:spcPct val="200000"/>
              </a:lnSpc>
              <a:spcBef>
                <a:spcPts val="0"/>
              </a:spcBef>
              <a:spcAft>
                <a:spcPts val="0"/>
              </a:spcAft>
              <a:buClr>
                <a:schemeClr val="dk1"/>
              </a:buClr>
              <a:buSzPts val="3600"/>
              <a:buFont typeface="Noto Sans Symbols"/>
              <a:buChar char="⮚"/>
            </a:pPr>
            <a:r>
              <a:rPr b="1" i="0" lang="en-US" sz="3600" u="none">
                <a:solidFill>
                  <a:schemeClr val="dk1"/>
                </a:solidFill>
                <a:latin typeface="Calibri"/>
                <a:ea typeface="Calibri"/>
                <a:cs typeface="Calibri"/>
                <a:sym typeface="Calibri"/>
              </a:rPr>
              <a:t>Ensured effective academic, professional, and social presence</a:t>
            </a:r>
            <a:endParaRPr/>
          </a:p>
          <a:p>
            <a:pPr indent="-571500" lvl="0" marL="571500" marR="0" rtl="0" algn="l">
              <a:lnSpc>
                <a:spcPct val="200000"/>
              </a:lnSpc>
              <a:spcBef>
                <a:spcPts val="0"/>
              </a:spcBef>
              <a:spcAft>
                <a:spcPts val="0"/>
              </a:spcAft>
              <a:buClr>
                <a:schemeClr val="dk1"/>
              </a:buClr>
              <a:buSzPts val="3600"/>
              <a:buFont typeface="Noto Sans Symbols"/>
              <a:buChar char="⮚"/>
            </a:pPr>
            <a:r>
              <a:rPr b="1" i="0" lang="en-US" sz="3600" u="none">
                <a:solidFill>
                  <a:schemeClr val="dk1"/>
                </a:solidFill>
                <a:latin typeface="Calibri"/>
                <a:ea typeface="Calibri"/>
                <a:cs typeface="Calibri"/>
                <a:sym typeface="Calibri"/>
              </a:rPr>
              <a:t>Upgraded presentation skills</a:t>
            </a:r>
            <a:endParaRPr/>
          </a:p>
          <a:p>
            <a:pPr indent="-571500" lvl="0" marL="571500" marR="0" rtl="0" algn="l">
              <a:lnSpc>
                <a:spcPct val="200000"/>
              </a:lnSpc>
              <a:spcBef>
                <a:spcPts val="0"/>
              </a:spcBef>
              <a:spcAft>
                <a:spcPts val="0"/>
              </a:spcAft>
              <a:buClr>
                <a:schemeClr val="dk1"/>
              </a:buClr>
              <a:buSzPts val="3600"/>
              <a:buFont typeface="Noto Sans Symbols"/>
              <a:buChar char="⮚"/>
            </a:pPr>
            <a:r>
              <a:rPr b="1" i="0" lang="en-US" sz="3600" u="none">
                <a:solidFill>
                  <a:schemeClr val="dk1"/>
                </a:solidFill>
                <a:latin typeface="Calibri"/>
                <a:ea typeface="Calibri"/>
                <a:cs typeface="Calibri"/>
                <a:sym typeface="Calibri"/>
              </a:rPr>
              <a:t>Enhanced grammatical and communicative  competence </a:t>
            </a:r>
            <a:endParaRPr/>
          </a:p>
          <a:p>
            <a:pPr indent="-571500" lvl="0" marL="571500" marR="0" rtl="0" algn="l">
              <a:lnSpc>
                <a:spcPct val="200000"/>
              </a:lnSpc>
              <a:spcBef>
                <a:spcPts val="0"/>
              </a:spcBef>
              <a:spcAft>
                <a:spcPts val="0"/>
              </a:spcAft>
              <a:buClr>
                <a:schemeClr val="dk1"/>
              </a:buClr>
              <a:buSzPts val="3600"/>
              <a:buFont typeface="Noto Sans Symbols"/>
              <a:buChar char="⮚"/>
            </a:pPr>
            <a:r>
              <a:rPr b="1" i="0" lang="en-US" sz="3600" u="none">
                <a:solidFill>
                  <a:schemeClr val="dk1"/>
                </a:solidFill>
                <a:latin typeface="Calibri"/>
                <a:ea typeface="Calibri"/>
                <a:cs typeface="Calibri"/>
                <a:sym typeface="Calibri"/>
              </a:rPr>
              <a:t>Efficacious written and verbal communication</a:t>
            </a:r>
            <a:endParaRPr/>
          </a:p>
          <a:p>
            <a:pPr indent="-571500" lvl="0" marL="571500" marR="0" rtl="0" algn="l">
              <a:lnSpc>
                <a:spcPct val="200000"/>
              </a:lnSpc>
              <a:spcBef>
                <a:spcPts val="0"/>
              </a:spcBef>
              <a:spcAft>
                <a:spcPts val="0"/>
              </a:spcAft>
              <a:buClr>
                <a:schemeClr val="dk1"/>
              </a:buClr>
              <a:buSzPts val="3600"/>
              <a:buFont typeface="Noto Sans Symbols"/>
              <a:buChar char="⮚"/>
            </a:pPr>
            <a:r>
              <a:rPr b="1" i="0" lang="en-US" sz="3600" u="none">
                <a:solidFill>
                  <a:schemeClr val="dk1"/>
                </a:solidFill>
                <a:latin typeface="Calibri"/>
                <a:ea typeface="Calibri"/>
                <a:cs typeface="Calibri"/>
                <a:sym typeface="Calibri"/>
              </a:rPr>
              <a:t>Enriched personality</a:t>
            </a:r>
            <a:endParaRPr/>
          </a:p>
          <a:p>
            <a:pPr indent="-571500" lvl="0" marL="571500" marR="0" rtl="0" algn="l">
              <a:lnSpc>
                <a:spcPct val="200000"/>
              </a:lnSpc>
              <a:spcBef>
                <a:spcPts val="0"/>
              </a:spcBef>
              <a:spcAft>
                <a:spcPts val="0"/>
              </a:spcAft>
              <a:buClr>
                <a:schemeClr val="dk1"/>
              </a:buClr>
              <a:buSzPts val="3600"/>
              <a:buFont typeface="Noto Sans Symbols"/>
              <a:buChar char="⮚"/>
            </a:pPr>
            <a:r>
              <a:rPr b="1" i="0" lang="en-US" sz="3600" u="none">
                <a:solidFill>
                  <a:schemeClr val="dk1"/>
                </a:solidFill>
                <a:latin typeface="Calibri"/>
                <a:ea typeface="Calibri"/>
                <a:cs typeface="Calibri"/>
                <a:sym typeface="Calibri"/>
              </a:rPr>
              <a:t>Upskilled vocabulary</a:t>
            </a:r>
            <a:endParaRPr b="0" i="0" sz="36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3600" u="none">
              <a:solidFill>
                <a:schemeClr val="dk1"/>
              </a:solidFill>
              <a:latin typeface="Calibri"/>
              <a:ea typeface="Calibri"/>
              <a:cs typeface="Calibri"/>
              <a:sym typeface="Calibri"/>
            </a:endParaRPr>
          </a:p>
        </p:txBody>
      </p:sp>
      <p:pic>
        <p:nvPicPr>
          <p:cNvPr id="799" name="Google Shape;799;p45"/>
          <p:cNvPicPr preferRelativeResize="0"/>
          <p:nvPr/>
        </p:nvPicPr>
        <p:blipFill rotWithShape="1">
          <a:blip r:embed="rId7">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46"/>
          <p:cNvSpPr/>
          <p:nvPr/>
        </p:nvSpPr>
        <p:spPr>
          <a:xfrm>
            <a:off x="11214100" y="366712"/>
            <a:ext cx="1004887" cy="1004887"/>
          </a:xfrm>
          <a:custGeom>
            <a:rect b="b" l="l" r="r" t="t"/>
            <a:pathLst>
              <a:path extrusionOk="0" h="1004905" w="1004905">
                <a:moveTo>
                  <a:pt x="0" y="0"/>
                </a:moveTo>
                <a:lnTo>
                  <a:pt x="1004906" y="0"/>
                </a:lnTo>
                <a:lnTo>
                  <a:pt x="1004906" y="1004905"/>
                </a:lnTo>
                <a:lnTo>
                  <a:pt x="0" y="100490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5" name="Google Shape;805;p46"/>
          <p:cNvSpPr txBox="1"/>
          <p:nvPr/>
        </p:nvSpPr>
        <p:spPr>
          <a:xfrm>
            <a:off x="4724400" y="563562"/>
            <a:ext cx="8777287" cy="80803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chemeClr val="dk1"/>
              </a:buClr>
              <a:buSzPts val="4500"/>
              <a:buFont typeface="Poppins Black"/>
              <a:buNone/>
            </a:pPr>
            <a:r>
              <a:rPr b="0" i="0" lang="en-US" sz="4500" u="none">
                <a:solidFill>
                  <a:schemeClr val="dk1"/>
                </a:solidFill>
                <a:latin typeface="Poppins Black"/>
                <a:ea typeface="Poppins Black"/>
                <a:cs typeface="Poppins Black"/>
                <a:sym typeface="Poppins Black"/>
              </a:rPr>
              <a:t>Revised Bloom’s Taxonomy</a:t>
            </a:r>
            <a:endParaRPr/>
          </a:p>
        </p:txBody>
      </p:sp>
      <p:pic>
        <p:nvPicPr>
          <p:cNvPr descr="revised Bloom's Taxonomy" id="806" name="Google Shape;806;p46"/>
          <p:cNvPicPr preferRelativeResize="0"/>
          <p:nvPr/>
        </p:nvPicPr>
        <p:blipFill rotWithShape="1">
          <a:blip r:embed="rId4">
            <a:alphaModFix/>
          </a:blip>
          <a:srcRect b="0" l="0" r="0" t="12808"/>
          <a:stretch/>
        </p:blipFill>
        <p:spPr>
          <a:xfrm>
            <a:off x="914400" y="1809750"/>
            <a:ext cx="16409987" cy="8223250"/>
          </a:xfrm>
          <a:prstGeom prst="rect">
            <a:avLst/>
          </a:prstGeom>
          <a:noFill/>
          <a:ln>
            <a:noFill/>
          </a:ln>
          <a:effectLst>
            <a:outerShdw blurRad="63500" sx="102000" sy="102000">
              <a:srgbClr val="000000">
                <a:alpha val="39607"/>
              </a:srgbClr>
            </a:outerShdw>
          </a:effectLst>
        </p:spPr>
      </p:pic>
      <p:pic>
        <p:nvPicPr>
          <p:cNvPr id="807" name="Google Shape;807;p46"/>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descr="https://files.lpu.in/umsweb/Enotice/11443/QR%20CODE25_07_2024_01_28_52_844301654.jpg" id="812" name="Google Shape;812;p47"/>
          <p:cNvPicPr preferRelativeResize="0"/>
          <p:nvPr/>
        </p:nvPicPr>
        <p:blipFill rotWithShape="1">
          <a:blip r:embed="rId3">
            <a:alphaModFix/>
          </a:blip>
          <a:srcRect b="0" l="0" r="0" t="0"/>
          <a:stretch/>
        </p:blipFill>
        <p:spPr>
          <a:xfrm>
            <a:off x="5105400" y="2857500"/>
            <a:ext cx="8686800" cy="5791200"/>
          </a:xfrm>
          <a:prstGeom prst="rect">
            <a:avLst/>
          </a:prstGeom>
          <a:noFill/>
          <a:ln>
            <a:noFill/>
          </a:ln>
        </p:spPr>
      </p:pic>
      <p:sp>
        <p:nvSpPr>
          <p:cNvPr id="813" name="Google Shape;813;p47"/>
          <p:cNvSpPr txBox="1"/>
          <p:nvPr/>
        </p:nvSpPr>
        <p:spPr>
          <a:xfrm>
            <a:off x="1993900" y="1558925"/>
            <a:ext cx="12725400" cy="8302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800"/>
              <a:buFont typeface="Times New Roman"/>
              <a:buNone/>
            </a:pPr>
            <a:r>
              <a:rPr b="1" i="0" lang="en-US" sz="4800" u="none">
                <a:solidFill>
                  <a:schemeClr val="dk1"/>
                </a:solidFill>
                <a:latin typeface="Times New Roman"/>
                <a:ea typeface="Times New Roman"/>
                <a:cs typeface="Times New Roman"/>
                <a:sym typeface="Times New Roman"/>
              </a:rPr>
              <a:t>SCAN THE CODE &amp; JOIN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48"/>
          <p:cNvSpPr txBox="1"/>
          <p:nvPr>
            <p:ph idx="4294967295" type="title"/>
          </p:nvPr>
        </p:nvSpPr>
        <p:spPr>
          <a:xfrm>
            <a:off x="914400" y="411957"/>
            <a:ext cx="16459200" cy="1714500"/>
          </a:xfrm>
          <a:prstGeom prst="rect">
            <a:avLst/>
          </a:prstGeom>
          <a:noFill/>
          <a:ln>
            <a:noFill/>
          </a:ln>
        </p:spPr>
        <p:txBody>
          <a:bodyPr anchorCtr="0" anchor="b" bIns="68575" lIns="137150" spcFirstLastPara="1" rIns="137150" wrap="square" tIns="68575">
            <a:normAutofit/>
          </a:bodyPr>
          <a:lstStyle/>
          <a:p>
            <a:pPr indent="0" lvl="0" marL="0" marR="0" rtl="0" algn="ctr">
              <a:lnSpc>
                <a:spcPct val="100000"/>
              </a:lnSpc>
              <a:spcBef>
                <a:spcPts val="0"/>
              </a:spcBef>
              <a:spcAft>
                <a:spcPts val="0"/>
              </a:spcAft>
              <a:buClr>
                <a:schemeClr val="dk1"/>
              </a:buClr>
              <a:buSzPts val="7200"/>
              <a:buFont typeface="Calibri"/>
              <a:buNone/>
            </a:pPr>
            <a:r>
              <a:rPr b="1" i="0" lang="en-US" sz="7200" u="none" cap="none" strike="noStrike">
                <a:solidFill>
                  <a:schemeClr val="dk1"/>
                </a:solidFill>
                <a:latin typeface="Calibri"/>
                <a:ea typeface="Calibri"/>
                <a:cs typeface="Calibri"/>
                <a:sym typeface="Calibri"/>
              </a:rPr>
              <a:t>Students’ Roles</a:t>
            </a:r>
            <a:endParaRPr/>
          </a:p>
        </p:txBody>
      </p:sp>
      <p:pic>
        <p:nvPicPr>
          <p:cNvPr id="819" name="Google Shape;819;p48"/>
          <p:cNvPicPr preferRelativeResize="0"/>
          <p:nvPr>
            <p:ph idx="1" type="body"/>
          </p:nvPr>
        </p:nvPicPr>
        <p:blipFill rotWithShape="1">
          <a:blip r:embed="rId3">
            <a:alphaModFix/>
          </a:blip>
          <a:srcRect b="0" l="0" r="0" t="0"/>
          <a:stretch/>
        </p:blipFill>
        <p:spPr>
          <a:xfrm>
            <a:off x="549275" y="2597150"/>
            <a:ext cx="10569575" cy="6218237"/>
          </a:xfrm>
          <a:prstGeom prst="rect">
            <a:avLst/>
          </a:prstGeom>
          <a:noFill/>
          <a:ln>
            <a:noFill/>
          </a:ln>
        </p:spPr>
      </p:pic>
      <p:pic>
        <p:nvPicPr>
          <p:cNvPr id="820" name="Google Shape;820;p48"/>
          <p:cNvPicPr preferRelativeResize="0"/>
          <p:nvPr/>
        </p:nvPicPr>
        <p:blipFill rotWithShape="1">
          <a:blip r:embed="rId4">
            <a:alphaModFix/>
          </a:blip>
          <a:srcRect b="0" l="0" r="0" t="0"/>
          <a:stretch/>
        </p:blipFill>
        <p:spPr>
          <a:xfrm>
            <a:off x="15392224" y="266742"/>
            <a:ext cx="2381885" cy="1052830"/>
          </a:xfrm>
          <a:prstGeom prst="rect">
            <a:avLst/>
          </a:prstGeom>
          <a:noFill/>
          <a:ln>
            <a:noFill/>
          </a:ln>
        </p:spPr>
      </p:pic>
      <p:sp>
        <p:nvSpPr>
          <p:cNvPr id="821" name="Google Shape;821;p48"/>
          <p:cNvSpPr/>
          <p:nvPr/>
        </p:nvSpPr>
        <p:spPr>
          <a:xfrm>
            <a:off x="10515600" y="52387"/>
            <a:ext cx="6835775" cy="10182225"/>
          </a:xfrm>
          <a:custGeom>
            <a:rect b="b" l="l" r="r" t="t"/>
            <a:pathLst>
              <a:path extrusionOk="0" h="10182240" w="6834828">
                <a:moveTo>
                  <a:pt x="0" y="0"/>
                </a:moveTo>
                <a:lnTo>
                  <a:pt x="6834828" y="0"/>
                </a:lnTo>
                <a:lnTo>
                  <a:pt x="6834828" y="10182240"/>
                </a:lnTo>
                <a:lnTo>
                  <a:pt x="0" y="1018224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49"/>
          <p:cNvSpPr txBox="1"/>
          <p:nvPr>
            <p:ph type="title"/>
          </p:nvPr>
        </p:nvSpPr>
        <p:spPr>
          <a:xfrm>
            <a:off x="914400" y="412750"/>
            <a:ext cx="16459200" cy="1714500"/>
          </a:xfrm>
          <a:prstGeom prst="rect">
            <a:avLst/>
          </a:prstGeom>
          <a:noFill/>
          <a:ln>
            <a:noFill/>
          </a:ln>
        </p:spPr>
        <p:txBody>
          <a:bodyPr anchorCtr="0" anchor="ctr" bIns="81625" lIns="163275" spcFirstLastPara="1" rIns="163275" wrap="square" tIns="81625">
            <a:noAutofit/>
          </a:bodyPr>
          <a:lstStyle/>
          <a:p>
            <a:pPr indent="0" lvl="0" marL="0" rtl="0" algn="ctr">
              <a:spcBef>
                <a:spcPts val="0"/>
              </a:spcBef>
              <a:spcAft>
                <a:spcPts val="0"/>
              </a:spcAft>
              <a:buClr>
                <a:schemeClr val="dk1"/>
              </a:buClr>
              <a:buSzPts val="7900"/>
              <a:buFont typeface="Calibri"/>
              <a:buNone/>
            </a:pPr>
            <a:r>
              <a:t/>
            </a:r>
            <a:endParaRPr sz="7900">
              <a:solidFill>
                <a:schemeClr val="dk1"/>
              </a:solidFill>
              <a:latin typeface="Calibri"/>
              <a:ea typeface="Calibri"/>
              <a:cs typeface="Calibri"/>
              <a:sym typeface="Calibri"/>
            </a:endParaRPr>
          </a:p>
        </p:txBody>
      </p:sp>
      <p:pic>
        <p:nvPicPr>
          <p:cNvPr id="827" name="Google Shape;827;p49"/>
          <p:cNvPicPr preferRelativeResize="0"/>
          <p:nvPr>
            <p:ph idx="1" type="body"/>
          </p:nvPr>
        </p:nvPicPr>
        <p:blipFill rotWithShape="1">
          <a:blip r:embed="rId3">
            <a:alphaModFix/>
          </a:blip>
          <a:srcRect b="0" l="0" r="0" t="0"/>
          <a:stretch/>
        </p:blipFill>
        <p:spPr>
          <a:xfrm>
            <a:off x="609600" y="723900"/>
            <a:ext cx="16840200" cy="956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5"/>
          <p:cNvSpPr txBox="1"/>
          <p:nvPr/>
        </p:nvSpPr>
        <p:spPr>
          <a:xfrm>
            <a:off x="4135437" y="971550"/>
            <a:ext cx="10017125" cy="896937"/>
          </a:xfrm>
          <a:prstGeom prst="rect">
            <a:avLst/>
          </a:prstGeom>
          <a:noFill/>
          <a:ln>
            <a:noFill/>
          </a:ln>
        </p:spPr>
        <p:txBody>
          <a:bodyPr anchorCtr="0" anchor="t" bIns="0" lIns="0" spcFirstLastPara="1" rIns="0" wrap="square" tIns="0">
            <a:spAutoFit/>
          </a:bodyPr>
          <a:lstStyle/>
          <a:p>
            <a:pPr indent="0" lvl="0" marL="0" marR="0" rtl="0" algn="ctr">
              <a:lnSpc>
                <a:spcPct val="120689"/>
              </a:lnSpc>
              <a:spcBef>
                <a:spcPts val="0"/>
              </a:spcBef>
              <a:spcAft>
                <a:spcPts val="0"/>
              </a:spcAft>
              <a:buClr>
                <a:schemeClr val="dk1"/>
              </a:buClr>
              <a:buSzPts val="5800"/>
              <a:buFont typeface="Poppins Black"/>
              <a:buNone/>
            </a:pPr>
            <a:r>
              <a:rPr b="1" i="0" lang="en-US" sz="5800" u="none">
                <a:solidFill>
                  <a:schemeClr val="dk1"/>
                </a:solidFill>
                <a:latin typeface="Poppins Black"/>
                <a:ea typeface="Poppins Black"/>
                <a:cs typeface="Poppins Black"/>
                <a:sym typeface="Poppins Black"/>
              </a:rPr>
              <a:t>Course Outcomes</a:t>
            </a:r>
            <a:endParaRPr/>
          </a:p>
        </p:txBody>
      </p:sp>
      <p:grpSp>
        <p:nvGrpSpPr>
          <p:cNvPr id="192" name="Google Shape;192;p5"/>
          <p:cNvGrpSpPr/>
          <p:nvPr/>
        </p:nvGrpSpPr>
        <p:grpSpPr>
          <a:xfrm>
            <a:off x="1366837" y="2478087"/>
            <a:ext cx="3994150" cy="3222625"/>
            <a:chOff x="0" y="0"/>
            <a:chExt cx="812800" cy="812800"/>
          </a:xfrm>
        </p:grpSpPr>
        <p:sp>
          <p:nvSpPr>
            <p:cNvPr id="193" name="Google Shape;193;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94" name="Google Shape;194;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195" name="Google Shape;195;p5"/>
          <p:cNvSpPr txBox="1"/>
          <p:nvPr/>
        </p:nvSpPr>
        <p:spPr>
          <a:xfrm>
            <a:off x="768350" y="6169025"/>
            <a:ext cx="5429250" cy="246538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chemeClr val="dk1"/>
              </a:buClr>
              <a:buSzPts val="2600"/>
              <a:buFont typeface="Poppins Black"/>
              <a:buNone/>
            </a:pPr>
            <a:r>
              <a:rPr b="1" i="0" lang="en-US" sz="2600" u="none">
                <a:solidFill>
                  <a:schemeClr val="dk1"/>
                </a:solidFill>
                <a:latin typeface="Poppins Black"/>
                <a:ea typeface="Poppins Black"/>
                <a:cs typeface="Poppins Black"/>
                <a:sym typeface="Poppins Black"/>
              </a:rPr>
              <a:t>CO4:: assess complex text structures and vocabulary to create coherent narratives and enhance life skills</a:t>
            </a:r>
            <a:endParaRPr/>
          </a:p>
        </p:txBody>
      </p:sp>
      <p:sp>
        <p:nvSpPr>
          <p:cNvPr id="196" name="Google Shape;196;p5"/>
          <p:cNvSpPr txBox="1"/>
          <p:nvPr/>
        </p:nvSpPr>
        <p:spPr>
          <a:xfrm>
            <a:off x="7086600" y="6215062"/>
            <a:ext cx="5178425" cy="308133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chemeClr val="dk1"/>
              </a:buClr>
              <a:buSzPts val="2600"/>
              <a:buFont typeface="Poppins Black"/>
              <a:buNone/>
            </a:pPr>
            <a:r>
              <a:rPr b="1" i="0" lang="en-US" sz="2600" u="none">
                <a:solidFill>
                  <a:schemeClr val="dk1"/>
                </a:solidFill>
                <a:latin typeface="Poppins Black"/>
                <a:ea typeface="Poppins Black"/>
                <a:cs typeface="Poppins Black"/>
                <a:sym typeface="Poppins Black"/>
              </a:rPr>
              <a:t>CO5:: design engaging peer presentations with interactive elements to effectively communicate complex ideas</a:t>
            </a:r>
            <a:endParaRPr/>
          </a:p>
        </p:txBody>
      </p:sp>
      <p:sp>
        <p:nvSpPr>
          <p:cNvPr id="197" name="Google Shape;197;p5"/>
          <p:cNvSpPr txBox="1"/>
          <p:nvPr/>
        </p:nvSpPr>
        <p:spPr>
          <a:xfrm>
            <a:off x="13152437" y="6210300"/>
            <a:ext cx="4602162" cy="2846387"/>
          </a:xfrm>
          <a:prstGeom prst="rect">
            <a:avLst/>
          </a:prstGeom>
          <a:noFill/>
          <a:ln>
            <a:noFill/>
          </a:ln>
        </p:spPr>
        <p:txBody>
          <a:bodyPr anchorCtr="0" anchor="t" bIns="0" lIns="0" spcFirstLastPara="1" rIns="0" wrap="square" tIns="0">
            <a:spAutoFit/>
          </a:bodyPr>
          <a:lstStyle/>
          <a:p>
            <a:pPr indent="0" lvl="0" marL="0" marR="0" rtl="0" algn="ctr">
              <a:lnSpc>
                <a:spcPct val="142307"/>
              </a:lnSpc>
              <a:spcBef>
                <a:spcPts val="0"/>
              </a:spcBef>
              <a:spcAft>
                <a:spcPts val="0"/>
              </a:spcAft>
              <a:buClr>
                <a:schemeClr val="dk1"/>
              </a:buClr>
              <a:buSzPts val="2600"/>
              <a:buFont typeface="Poppins Black"/>
              <a:buNone/>
            </a:pPr>
            <a:r>
              <a:rPr b="1" i="0" lang="en-US" sz="2600" u="none">
                <a:solidFill>
                  <a:schemeClr val="dk1"/>
                </a:solidFill>
                <a:latin typeface="Poppins Black"/>
                <a:ea typeface="Poppins Black"/>
                <a:cs typeface="Poppins Black"/>
                <a:sym typeface="Poppins Black"/>
              </a:rPr>
              <a:t>CO6:: compose  speeches and well-structured written compositions, showcasing effective communication skills in speaking and writing</a:t>
            </a:r>
            <a:endParaRPr/>
          </a:p>
        </p:txBody>
      </p:sp>
      <p:sp>
        <p:nvSpPr>
          <p:cNvPr id="198" name="Google Shape;198;p5"/>
          <p:cNvSpPr/>
          <p:nvPr/>
        </p:nvSpPr>
        <p:spPr>
          <a:xfrm>
            <a:off x="2057400" y="3060700"/>
            <a:ext cx="2614612" cy="1916112"/>
          </a:xfrm>
          <a:custGeom>
            <a:rect b="b" l="l" r="r" t="t"/>
            <a:pathLst>
              <a:path extrusionOk="0" h="1348279" w="1348279">
                <a:moveTo>
                  <a:pt x="0" y="0"/>
                </a:moveTo>
                <a:lnTo>
                  <a:pt x="1348279" y="0"/>
                </a:lnTo>
                <a:lnTo>
                  <a:pt x="1348279" y="1348279"/>
                </a:lnTo>
                <a:lnTo>
                  <a:pt x="0" y="13482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199" name="Google Shape;199;p5"/>
          <p:cNvGrpSpPr/>
          <p:nvPr/>
        </p:nvGrpSpPr>
        <p:grpSpPr>
          <a:xfrm>
            <a:off x="7315200" y="2478087"/>
            <a:ext cx="3994150" cy="3222625"/>
            <a:chOff x="0" y="0"/>
            <a:chExt cx="812800" cy="812800"/>
          </a:xfrm>
        </p:grpSpPr>
        <p:sp>
          <p:nvSpPr>
            <p:cNvPr id="200" name="Google Shape;200;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01" name="Google Shape;201;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02" name="Google Shape;202;p5"/>
          <p:cNvGrpSpPr/>
          <p:nvPr/>
        </p:nvGrpSpPr>
        <p:grpSpPr>
          <a:xfrm>
            <a:off x="12884150" y="2503487"/>
            <a:ext cx="3994150" cy="3224212"/>
            <a:chOff x="0" y="0"/>
            <a:chExt cx="812800" cy="812800"/>
          </a:xfrm>
        </p:grpSpPr>
        <p:sp>
          <p:nvSpPr>
            <p:cNvPr id="203" name="Google Shape;203;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04" name="Google Shape;204;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205" name="Google Shape;205;p5"/>
          <p:cNvSpPr/>
          <p:nvPr/>
        </p:nvSpPr>
        <p:spPr>
          <a:xfrm>
            <a:off x="8002587" y="3086100"/>
            <a:ext cx="2614612" cy="1917700"/>
          </a:xfrm>
          <a:custGeom>
            <a:rect b="b" l="l" r="r" t="t"/>
            <a:pathLst>
              <a:path extrusionOk="0" h="1348279" w="1348279">
                <a:moveTo>
                  <a:pt x="0" y="0"/>
                </a:moveTo>
                <a:lnTo>
                  <a:pt x="1348279" y="0"/>
                </a:lnTo>
                <a:lnTo>
                  <a:pt x="1348279" y="1348279"/>
                </a:lnTo>
                <a:lnTo>
                  <a:pt x="0" y="13482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06" name="Google Shape;206;p5"/>
          <p:cNvSpPr/>
          <p:nvPr/>
        </p:nvSpPr>
        <p:spPr>
          <a:xfrm>
            <a:off x="13592175" y="3162300"/>
            <a:ext cx="2614612" cy="1917700"/>
          </a:xfrm>
          <a:custGeom>
            <a:rect b="b" l="l" r="r" t="t"/>
            <a:pathLst>
              <a:path extrusionOk="0" h="1348279" w="1348279">
                <a:moveTo>
                  <a:pt x="0" y="0"/>
                </a:moveTo>
                <a:lnTo>
                  <a:pt x="1348279" y="0"/>
                </a:lnTo>
                <a:lnTo>
                  <a:pt x="1348279" y="1348279"/>
                </a:lnTo>
                <a:lnTo>
                  <a:pt x="0" y="13482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207" name="Google Shape;207;p5"/>
          <p:cNvPicPr preferRelativeResize="0"/>
          <p:nvPr/>
        </p:nvPicPr>
        <p:blipFill rotWithShape="1">
          <a:blip r:embed="rId4">
            <a:alphaModFix/>
          </a:blip>
          <a:srcRect b="0" l="0" r="0" t="0"/>
          <a:stretch/>
        </p:blipFill>
        <p:spPr>
          <a:xfrm>
            <a:off x="15087424" y="266742"/>
            <a:ext cx="2381885" cy="105283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grpSp>
        <p:nvGrpSpPr>
          <p:cNvPr id="832" name="Google Shape;832;p50"/>
          <p:cNvGrpSpPr/>
          <p:nvPr/>
        </p:nvGrpSpPr>
        <p:grpSpPr>
          <a:xfrm>
            <a:off x="989012" y="1757362"/>
            <a:ext cx="6816725" cy="6816725"/>
            <a:chOff x="0" y="0"/>
            <a:chExt cx="837653" cy="837653"/>
          </a:xfrm>
        </p:grpSpPr>
        <p:sp>
          <p:nvSpPr>
            <p:cNvPr id="833" name="Google Shape;833;p50"/>
            <p:cNvSpPr/>
            <p:nvPr/>
          </p:nvSpPr>
          <p:spPr>
            <a:xfrm>
              <a:off x="0" y="0"/>
              <a:ext cx="837653" cy="837653"/>
            </a:xfrm>
            <a:custGeom>
              <a:rect b="b" l="l" r="r" t="t"/>
              <a:pathLst>
                <a:path extrusionOk="0" h="837653" w="837653">
                  <a:moveTo>
                    <a:pt x="418826" y="0"/>
                  </a:moveTo>
                  <a:cubicBezTo>
                    <a:pt x="187515" y="0"/>
                    <a:pt x="0" y="187515"/>
                    <a:pt x="0" y="418826"/>
                  </a:cubicBezTo>
                  <a:cubicBezTo>
                    <a:pt x="0" y="650138"/>
                    <a:pt x="187515" y="837653"/>
                    <a:pt x="418826" y="837653"/>
                  </a:cubicBezTo>
                  <a:cubicBezTo>
                    <a:pt x="650138" y="837653"/>
                    <a:pt x="837653" y="650138"/>
                    <a:pt x="837653" y="418826"/>
                  </a:cubicBezTo>
                  <a:cubicBezTo>
                    <a:pt x="837653" y="187515"/>
                    <a:pt x="650138" y="0"/>
                    <a:pt x="418826"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4" name="Google Shape;834;p50"/>
            <p:cNvSpPr txBox="1"/>
            <p:nvPr/>
          </p:nvSpPr>
          <p:spPr>
            <a:xfrm>
              <a:off x="78530" y="21380"/>
              <a:ext cx="680593" cy="737743"/>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835" name="Google Shape;835;p50"/>
          <p:cNvSpPr/>
          <p:nvPr/>
        </p:nvSpPr>
        <p:spPr>
          <a:xfrm>
            <a:off x="1287462" y="2055812"/>
            <a:ext cx="6219825" cy="6219825"/>
          </a:xfrm>
          <a:custGeom>
            <a:rect b="b" l="l" r="r" t="t"/>
            <a:pathLst>
              <a:path extrusionOk="0" h="6220398" w="6220398">
                <a:moveTo>
                  <a:pt x="0" y="0"/>
                </a:moveTo>
                <a:lnTo>
                  <a:pt x="6220398" y="0"/>
                </a:lnTo>
                <a:lnTo>
                  <a:pt x="6220398" y="6220397"/>
                </a:lnTo>
                <a:lnTo>
                  <a:pt x="0" y="62203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6" name="Google Shape;836;p50"/>
          <p:cNvSpPr/>
          <p:nvPr/>
        </p:nvSpPr>
        <p:spPr>
          <a:xfrm>
            <a:off x="1462087" y="2138362"/>
            <a:ext cx="6054725" cy="6054725"/>
          </a:xfrm>
          <a:custGeom>
            <a:rect b="b" l="l" r="r" t="t"/>
            <a:pathLst>
              <a:path extrusionOk="0" h="6055396" w="6055396">
                <a:moveTo>
                  <a:pt x="0" y="0"/>
                </a:moveTo>
                <a:lnTo>
                  <a:pt x="6055397" y="0"/>
                </a:lnTo>
                <a:lnTo>
                  <a:pt x="6055397" y="6055397"/>
                </a:lnTo>
                <a:lnTo>
                  <a:pt x="0" y="605539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837" name="Google Shape;837;p50"/>
          <p:cNvGrpSpPr/>
          <p:nvPr/>
        </p:nvGrpSpPr>
        <p:grpSpPr>
          <a:xfrm>
            <a:off x="1519237" y="2400300"/>
            <a:ext cx="5807075" cy="5532437"/>
            <a:chOff x="0" y="0"/>
            <a:chExt cx="852913" cy="812800"/>
          </a:xfrm>
        </p:grpSpPr>
        <p:sp>
          <p:nvSpPr>
            <p:cNvPr id="838" name="Google Shape;838;p50"/>
            <p:cNvSpPr/>
            <p:nvPr/>
          </p:nvSpPr>
          <p:spPr>
            <a:xfrm>
              <a:off x="0" y="0"/>
              <a:ext cx="852913" cy="812800"/>
            </a:xfrm>
            <a:custGeom>
              <a:rect b="b" l="l" r="r" t="t"/>
              <a:pathLst>
                <a:path extrusionOk="0" h="812800" w="852913">
                  <a:moveTo>
                    <a:pt x="426456" y="0"/>
                  </a:moveTo>
                  <a:cubicBezTo>
                    <a:pt x="190931" y="0"/>
                    <a:pt x="0" y="181951"/>
                    <a:pt x="0" y="406400"/>
                  </a:cubicBezTo>
                  <a:cubicBezTo>
                    <a:pt x="0" y="630849"/>
                    <a:pt x="190931" y="812800"/>
                    <a:pt x="426456" y="812800"/>
                  </a:cubicBezTo>
                  <a:cubicBezTo>
                    <a:pt x="661982" y="812800"/>
                    <a:pt x="852913" y="630849"/>
                    <a:pt x="852913" y="406400"/>
                  </a:cubicBezTo>
                  <a:cubicBezTo>
                    <a:pt x="852913" y="181951"/>
                    <a:pt x="661982" y="0"/>
                    <a:pt x="426456"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9" name="Google Shape;839;p50"/>
            <p:cNvSpPr txBox="1"/>
            <p:nvPr/>
          </p:nvSpPr>
          <p:spPr>
            <a:xfrm>
              <a:off x="79961" y="19050"/>
              <a:ext cx="692992"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840" name="Google Shape;840;p50"/>
          <p:cNvSpPr/>
          <p:nvPr/>
        </p:nvSpPr>
        <p:spPr>
          <a:xfrm>
            <a:off x="1822450" y="2592387"/>
            <a:ext cx="5149850" cy="5148262"/>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4">
              <a:alphaModFix/>
            </a:blip>
            <a:stretch>
              <a:fillRect b="0" l="-24998" r="-24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rot="10800000">
            <a:off x="4397375" y="750887"/>
            <a:ext cx="4392612" cy="8785225"/>
          </a:xfrm>
          <a:custGeom>
            <a:rect b="b" l="l" r="r" t="t"/>
            <a:pathLst>
              <a:path extrusionOk="0" h="8785274" w="4392637">
                <a:moveTo>
                  <a:pt x="0" y="0"/>
                </a:moveTo>
                <a:lnTo>
                  <a:pt x="4392637" y="0"/>
                </a:lnTo>
                <a:lnTo>
                  <a:pt x="4392637" y="8785274"/>
                </a:lnTo>
                <a:lnTo>
                  <a:pt x="0" y="878527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2" name="Google Shape;842;p50"/>
          <p:cNvSpPr/>
          <p:nvPr/>
        </p:nvSpPr>
        <p:spPr>
          <a:xfrm rot="-5400000">
            <a:off x="-1801812" y="4394200"/>
            <a:ext cx="5102225" cy="1498600"/>
          </a:xfrm>
          <a:custGeom>
            <a:rect b="b" l="l" r="r" t="t"/>
            <a:pathLst>
              <a:path extrusionOk="0" h="1499154" w="5103504">
                <a:moveTo>
                  <a:pt x="0" y="0"/>
                </a:moveTo>
                <a:lnTo>
                  <a:pt x="5103504" y="0"/>
                </a:lnTo>
                <a:lnTo>
                  <a:pt x="5103504" y="1499154"/>
                </a:lnTo>
                <a:lnTo>
                  <a:pt x="0" y="149915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843" name="Google Shape;843;p50"/>
          <p:cNvGrpSpPr/>
          <p:nvPr/>
        </p:nvGrpSpPr>
        <p:grpSpPr>
          <a:xfrm>
            <a:off x="1303337" y="2352675"/>
            <a:ext cx="431800" cy="431800"/>
            <a:chOff x="0" y="0"/>
            <a:chExt cx="812800" cy="812800"/>
          </a:xfrm>
        </p:grpSpPr>
        <p:sp>
          <p:nvSpPr>
            <p:cNvPr id="844" name="Google Shape;844;p5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5" name="Google Shape;845;p5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846" name="Google Shape;846;p50"/>
          <p:cNvGrpSpPr/>
          <p:nvPr/>
        </p:nvGrpSpPr>
        <p:grpSpPr>
          <a:xfrm>
            <a:off x="1246187" y="7456487"/>
            <a:ext cx="431800" cy="431800"/>
            <a:chOff x="0" y="0"/>
            <a:chExt cx="812800" cy="812800"/>
          </a:xfrm>
        </p:grpSpPr>
        <p:sp>
          <p:nvSpPr>
            <p:cNvPr id="847" name="Google Shape;847;p5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8" name="Google Shape;848;p5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849" name="Google Shape;849;p50"/>
          <p:cNvGrpSpPr/>
          <p:nvPr/>
        </p:nvGrpSpPr>
        <p:grpSpPr>
          <a:xfrm>
            <a:off x="103187" y="9090025"/>
            <a:ext cx="2832100" cy="2832100"/>
            <a:chOff x="0" y="0"/>
            <a:chExt cx="812800" cy="812800"/>
          </a:xfrm>
        </p:grpSpPr>
        <p:sp>
          <p:nvSpPr>
            <p:cNvPr id="850" name="Google Shape;850;p5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1" name="Google Shape;851;p5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852" name="Google Shape;852;p50"/>
          <p:cNvGrpSpPr/>
          <p:nvPr/>
        </p:nvGrpSpPr>
        <p:grpSpPr>
          <a:xfrm>
            <a:off x="1822450" y="434975"/>
            <a:ext cx="1187450" cy="1187450"/>
            <a:chOff x="0" y="0"/>
            <a:chExt cx="812800" cy="812800"/>
          </a:xfrm>
        </p:grpSpPr>
        <p:sp>
          <p:nvSpPr>
            <p:cNvPr id="853" name="Google Shape;853;p5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4" name="Google Shape;854;p5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855" name="Google Shape;855;p50"/>
          <p:cNvGrpSpPr/>
          <p:nvPr/>
        </p:nvGrpSpPr>
        <p:grpSpPr>
          <a:xfrm>
            <a:off x="7516812" y="8710612"/>
            <a:ext cx="1050925" cy="1050925"/>
            <a:chOff x="0" y="0"/>
            <a:chExt cx="812800" cy="812800"/>
          </a:xfrm>
        </p:grpSpPr>
        <p:sp>
          <p:nvSpPr>
            <p:cNvPr id="856" name="Google Shape;856;p5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7" name="Google Shape;857;p5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858" name="Google Shape;858;p50"/>
          <p:cNvGrpSpPr/>
          <p:nvPr/>
        </p:nvGrpSpPr>
        <p:grpSpPr>
          <a:xfrm>
            <a:off x="8042275" y="-896937"/>
            <a:ext cx="1795462" cy="1793875"/>
            <a:chOff x="0" y="0"/>
            <a:chExt cx="812800" cy="812800"/>
          </a:xfrm>
        </p:grpSpPr>
        <p:sp>
          <p:nvSpPr>
            <p:cNvPr id="859" name="Google Shape;859;p5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60" name="Google Shape;860;p5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861" name="Google Shape;861;p50"/>
          <p:cNvSpPr/>
          <p:nvPr/>
        </p:nvSpPr>
        <p:spPr>
          <a:xfrm>
            <a:off x="10136187" y="5046662"/>
            <a:ext cx="9898062" cy="1116012"/>
          </a:xfrm>
          <a:custGeom>
            <a:rect b="b" l="l" r="r" t="t"/>
            <a:pathLst>
              <a:path extrusionOk="0" h="1115758" w="9897851">
                <a:moveTo>
                  <a:pt x="0" y="0"/>
                </a:moveTo>
                <a:lnTo>
                  <a:pt x="9897851" y="0"/>
                </a:lnTo>
                <a:lnTo>
                  <a:pt x="9897851" y="1115758"/>
                </a:lnTo>
                <a:lnTo>
                  <a:pt x="0" y="111575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62" name="Google Shape;862;p50"/>
          <p:cNvSpPr txBox="1"/>
          <p:nvPr/>
        </p:nvSpPr>
        <p:spPr>
          <a:xfrm>
            <a:off x="11220450" y="3508375"/>
            <a:ext cx="5970587" cy="1312862"/>
          </a:xfrm>
          <a:prstGeom prst="rect">
            <a:avLst/>
          </a:prstGeom>
          <a:noFill/>
          <a:ln>
            <a:noFill/>
          </a:ln>
        </p:spPr>
        <p:txBody>
          <a:bodyPr anchorCtr="0" anchor="t" bIns="0" lIns="0" spcFirstLastPara="1" rIns="0" wrap="square" tIns="0">
            <a:spAutoFit/>
          </a:bodyPr>
          <a:lstStyle/>
          <a:p>
            <a:pPr indent="0" lvl="0" marL="0" marR="0" rtl="0" algn="r">
              <a:lnSpc>
                <a:spcPct val="119512"/>
              </a:lnSpc>
              <a:spcBef>
                <a:spcPts val="0"/>
              </a:spcBef>
              <a:spcAft>
                <a:spcPts val="0"/>
              </a:spcAft>
              <a:buClr>
                <a:srgbClr val="000000"/>
              </a:buClr>
              <a:buSzPts val="8200"/>
              <a:buFont typeface="Poppins"/>
              <a:buNone/>
            </a:pPr>
            <a:r>
              <a:rPr b="1" i="0" lang="en-US" sz="8200" u="none">
                <a:solidFill>
                  <a:srgbClr val="000000"/>
                </a:solidFill>
                <a:latin typeface="Poppins"/>
                <a:ea typeface="Poppins"/>
                <a:cs typeface="Poppins"/>
                <a:sym typeface="Poppins"/>
              </a:rPr>
              <a:t>Thank You</a:t>
            </a:r>
            <a:endParaRPr/>
          </a:p>
        </p:txBody>
      </p:sp>
      <p:sp>
        <p:nvSpPr>
          <p:cNvPr id="863" name="Google Shape;863;p50"/>
          <p:cNvSpPr txBox="1"/>
          <p:nvPr/>
        </p:nvSpPr>
        <p:spPr>
          <a:xfrm>
            <a:off x="11207750" y="5280025"/>
            <a:ext cx="5989637" cy="658812"/>
          </a:xfrm>
          <a:prstGeom prst="rect">
            <a:avLst/>
          </a:prstGeom>
          <a:noFill/>
          <a:ln>
            <a:noFill/>
          </a:ln>
        </p:spPr>
        <p:txBody>
          <a:bodyPr anchorCtr="0" anchor="t" bIns="0" lIns="0" spcFirstLastPara="1" rIns="0" wrap="square" tIns="0">
            <a:spAutoFit/>
          </a:bodyPr>
          <a:lstStyle/>
          <a:p>
            <a:pPr indent="0" lvl="0" marL="0" marR="0" rtl="0" algn="r">
              <a:lnSpc>
                <a:spcPct val="121428"/>
              </a:lnSpc>
              <a:spcBef>
                <a:spcPts val="0"/>
              </a:spcBef>
              <a:spcAft>
                <a:spcPts val="0"/>
              </a:spcAft>
              <a:buClr>
                <a:srgbClr val="FFFFFF"/>
              </a:buClr>
              <a:buSzPts val="4200"/>
              <a:buFont typeface="Poppins SemiBold"/>
              <a:buNone/>
            </a:pPr>
            <a:r>
              <a:rPr b="0" i="0" lang="en-US" sz="4200" u="none">
                <a:solidFill>
                  <a:srgbClr val="FFFFFF"/>
                </a:solidFill>
                <a:latin typeface="Poppins SemiBold"/>
                <a:ea typeface="Poppins SemiBold"/>
                <a:cs typeface="Poppins SemiBold"/>
                <a:sym typeface="Poppins SemiBold"/>
              </a:rPr>
              <a:t>All the Best!</a:t>
            </a:r>
            <a:endParaRPr/>
          </a:p>
        </p:txBody>
      </p:sp>
      <p:pic>
        <p:nvPicPr>
          <p:cNvPr id="864" name="Google Shape;864;p50"/>
          <p:cNvPicPr preferRelativeResize="0"/>
          <p:nvPr/>
        </p:nvPicPr>
        <p:blipFill rotWithShape="1">
          <a:blip r:embed="rId8">
            <a:alphaModFix/>
          </a:blip>
          <a:srcRect b="0" l="0" r="0" t="0"/>
          <a:stretch/>
        </p:blipFill>
        <p:spPr>
          <a:xfrm>
            <a:off x="15392224" y="266742"/>
            <a:ext cx="2381885" cy="10528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6"/>
          <p:cNvGrpSpPr/>
          <p:nvPr/>
        </p:nvGrpSpPr>
        <p:grpSpPr>
          <a:xfrm>
            <a:off x="93662" y="2620962"/>
            <a:ext cx="21639212" cy="7399337"/>
            <a:chOff x="0" y="-38100"/>
            <a:chExt cx="1407059" cy="401272"/>
          </a:xfrm>
        </p:grpSpPr>
        <p:sp>
          <p:nvSpPr>
            <p:cNvPr id="213" name="Google Shape;213;p6"/>
            <p:cNvSpPr/>
            <p:nvPr/>
          </p:nvSpPr>
          <p:spPr>
            <a:xfrm>
              <a:off x="8754" y="0"/>
              <a:ext cx="1398305" cy="363172"/>
            </a:xfrm>
            <a:custGeom>
              <a:rect b="b" l="l" r="r" t="t"/>
              <a:pathLst>
                <a:path extrusionOk="0" h="363172" w="1398305">
                  <a:moveTo>
                    <a:pt x="1195105" y="0"/>
                  </a:moveTo>
                  <a:cubicBezTo>
                    <a:pt x="1307329" y="0"/>
                    <a:pt x="1398305" y="81299"/>
                    <a:pt x="1398305" y="181586"/>
                  </a:cubicBezTo>
                  <a:cubicBezTo>
                    <a:pt x="1398305" y="281874"/>
                    <a:pt x="1307329" y="363172"/>
                    <a:pt x="1195105" y="363172"/>
                  </a:cubicBezTo>
                  <a:lnTo>
                    <a:pt x="203200" y="363172"/>
                  </a:lnTo>
                  <a:cubicBezTo>
                    <a:pt x="90976" y="363172"/>
                    <a:pt x="0" y="281874"/>
                    <a:pt x="0" y="181586"/>
                  </a:cubicBezTo>
                  <a:cubicBezTo>
                    <a:pt x="0" y="81299"/>
                    <a:pt x="90976" y="0"/>
                    <a:pt x="203200" y="0"/>
                  </a:cubicBezTo>
                  <a:close/>
                </a:path>
              </a:pathLst>
            </a:custGeom>
            <a:solidFill>
              <a:srgbClr val="D680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14" name="Google Shape;214;p6"/>
            <p:cNvSpPr txBox="1"/>
            <p:nvPr/>
          </p:nvSpPr>
          <p:spPr>
            <a:xfrm>
              <a:off x="0" y="-38100"/>
              <a:ext cx="1398305" cy="401272"/>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215" name="Google Shape;215;p6"/>
          <p:cNvSpPr txBox="1"/>
          <p:nvPr/>
        </p:nvSpPr>
        <p:spPr>
          <a:xfrm>
            <a:off x="1028700" y="971550"/>
            <a:ext cx="11784012" cy="1017587"/>
          </a:xfrm>
          <a:prstGeom prst="rect">
            <a:avLst/>
          </a:prstGeom>
          <a:noFill/>
          <a:ln>
            <a:noFill/>
          </a:ln>
        </p:spPr>
        <p:txBody>
          <a:bodyPr anchorCtr="0" anchor="t" bIns="0" lIns="0" spcFirstLastPara="1" rIns="0" wrap="square" tIns="0">
            <a:spAutoFit/>
          </a:bodyPr>
          <a:lstStyle/>
          <a:p>
            <a:pPr indent="0" lvl="0" marL="0" marR="0" rtl="0" algn="l">
              <a:lnSpc>
                <a:spcPct val="197500"/>
              </a:lnSpc>
              <a:spcBef>
                <a:spcPts val="0"/>
              </a:spcBef>
              <a:spcAft>
                <a:spcPts val="0"/>
              </a:spcAft>
              <a:buClr>
                <a:schemeClr val="dk1"/>
              </a:buClr>
              <a:buSzPts val="4000"/>
              <a:buFont typeface="Times New Roman"/>
              <a:buNone/>
            </a:pPr>
            <a:r>
              <a:rPr b="1" i="0" lang="en-US" sz="4000" u="none">
                <a:solidFill>
                  <a:schemeClr val="dk1"/>
                </a:solidFill>
                <a:latin typeface="Times New Roman"/>
                <a:ea typeface="Times New Roman"/>
                <a:cs typeface="Times New Roman"/>
                <a:sym typeface="Times New Roman"/>
              </a:rPr>
              <a:t>Program Outcomes </a:t>
            </a:r>
            <a:r>
              <a:rPr b="1" i="0" lang="en-US" sz="3200" u="none">
                <a:solidFill>
                  <a:schemeClr val="dk1"/>
                </a:solidFill>
                <a:latin typeface="Times New Roman"/>
                <a:ea typeface="Times New Roman"/>
                <a:cs typeface="Times New Roman"/>
                <a:sym typeface="Times New Roman"/>
              </a:rPr>
              <a:t>as specific to the course</a:t>
            </a:r>
            <a:r>
              <a:rPr b="1" i="0" lang="en-US" sz="4000" u="none">
                <a:solidFill>
                  <a:schemeClr val="dk1"/>
                </a:solidFill>
                <a:latin typeface="Times New Roman"/>
                <a:ea typeface="Times New Roman"/>
                <a:cs typeface="Times New Roman"/>
                <a:sym typeface="Times New Roman"/>
              </a:rPr>
              <a:t>: PO6,9,10,12</a:t>
            </a:r>
            <a:endParaRPr/>
          </a:p>
        </p:txBody>
      </p:sp>
      <p:sp>
        <p:nvSpPr>
          <p:cNvPr id="216" name="Google Shape;216;p6"/>
          <p:cNvSpPr/>
          <p:nvPr/>
        </p:nvSpPr>
        <p:spPr>
          <a:xfrm>
            <a:off x="14097000" y="-1414462"/>
            <a:ext cx="10991850" cy="14246225"/>
          </a:xfrm>
          <a:custGeom>
            <a:rect b="b" l="l" r="r" t="t"/>
            <a:pathLst>
              <a:path extrusionOk="0" h="14245899" w="14245899">
                <a:moveTo>
                  <a:pt x="0" y="0"/>
                </a:moveTo>
                <a:lnTo>
                  <a:pt x="14245899" y="0"/>
                </a:lnTo>
                <a:lnTo>
                  <a:pt x="14245899" y="14245899"/>
                </a:lnTo>
                <a:lnTo>
                  <a:pt x="0" y="1424589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17" name="Google Shape;217;p6"/>
          <p:cNvSpPr/>
          <p:nvPr/>
        </p:nvSpPr>
        <p:spPr>
          <a:xfrm>
            <a:off x="14192250" y="-130175"/>
            <a:ext cx="8428037" cy="8016875"/>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4">
              <a:alphaModFix/>
            </a:blip>
            <a:stretch>
              <a:fillRect b="0" l="-25045" r="-250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
          <p:cNvPicPr preferRelativeResize="0"/>
          <p:nvPr/>
        </p:nvPicPr>
        <p:blipFill rotWithShape="1">
          <a:blip r:embed="rId5">
            <a:alphaModFix/>
          </a:blip>
          <a:srcRect b="0" l="0" r="0" t="0"/>
          <a:stretch/>
        </p:blipFill>
        <p:spPr>
          <a:xfrm>
            <a:off x="11810824" y="190542"/>
            <a:ext cx="2381885" cy="1052830"/>
          </a:xfrm>
          <a:prstGeom prst="rect">
            <a:avLst/>
          </a:prstGeom>
          <a:noFill/>
          <a:ln>
            <a:noFill/>
          </a:ln>
        </p:spPr>
      </p:pic>
      <p:pic>
        <p:nvPicPr>
          <p:cNvPr id="219" name="Google Shape;219;p6"/>
          <p:cNvPicPr preferRelativeResize="0"/>
          <p:nvPr/>
        </p:nvPicPr>
        <p:blipFill rotWithShape="1">
          <a:blip r:embed="rId6">
            <a:alphaModFix/>
          </a:blip>
          <a:srcRect b="33240" l="19478" r="8735" t="36512"/>
          <a:stretch/>
        </p:blipFill>
        <p:spPr>
          <a:xfrm>
            <a:off x="1203325" y="4302125"/>
            <a:ext cx="14582775" cy="47736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7"/>
          <p:cNvSpPr txBox="1"/>
          <p:nvPr>
            <p:ph type="ctrTitle"/>
          </p:nvPr>
        </p:nvSpPr>
        <p:spPr>
          <a:xfrm>
            <a:off x="5562600" y="266700"/>
            <a:ext cx="7772400" cy="887412"/>
          </a:xfrm>
          <a:prstGeom prst="rect">
            <a:avLst/>
          </a:prstGeom>
          <a:noFill/>
          <a:ln>
            <a:noFill/>
          </a:ln>
        </p:spPr>
        <p:txBody>
          <a:bodyPr anchorCtr="0" anchor="ctr" bIns="81625" lIns="163275" spcFirstLastPara="1" rIns="163275" wrap="square" tIns="81625">
            <a:noAutofit/>
          </a:bodyPr>
          <a:lstStyle/>
          <a:p>
            <a:pPr indent="0" lvl="0" marL="0" rtl="0" algn="ctr">
              <a:lnSpc>
                <a:spcPct val="100000"/>
              </a:lnSpc>
              <a:spcBef>
                <a:spcPts val="0"/>
              </a:spcBef>
              <a:spcAft>
                <a:spcPts val="0"/>
              </a:spcAft>
              <a:buClr>
                <a:schemeClr val="dk1"/>
              </a:buClr>
              <a:buSzPts val="6100"/>
              <a:buFont typeface="Times New Roman"/>
              <a:buNone/>
            </a:pPr>
            <a:r>
              <a:rPr b="1" i="0" lang="en-US" sz="6100" u="none">
                <a:solidFill>
                  <a:schemeClr val="dk1"/>
                </a:solidFill>
                <a:latin typeface="Times New Roman"/>
                <a:ea typeface="Times New Roman"/>
                <a:cs typeface="Times New Roman"/>
                <a:sym typeface="Times New Roman"/>
              </a:rPr>
              <a:t>CO-PO Mapping</a:t>
            </a:r>
            <a:endParaRPr/>
          </a:p>
        </p:txBody>
      </p:sp>
      <p:pic>
        <p:nvPicPr>
          <p:cNvPr id="225" name="Google Shape;225;p7"/>
          <p:cNvPicPr preferRelativeResize="0"/>
          <p:nvPr/>
        </p:nvPicPr>
        <p:blipFill rotWithShape="1">
          <a:blip r:embed="rId3">
            <a:alphaModFix/>
          </a:blip>
          <a:srcRect b="0" l="0" r="0" t="0"/>
          <a:stretch/>
        </p:blipFill>
        <p:spPr>
          <a:xfrm>
            <a:off x="15087425" y="266743"/>
            <a:ext cx="2381886" cy="1052831"/>
          </a:xfrm>
          <a:prstGeom prst="rect">
            <a:avLst/>
          </a:prstGeom>
          <a:noFill/>
          <a:ln>
            <a:noFill/>
          </a:ln>
        </p:spPr>
      </p:pic>
      <p:graphicFrame>
        <p:nvGraphicFramePr>
          <p:cNvPr id="226" name="Google Shape;226;p7"/>
          <p:cNvGraphicFramePr/>
          <p:nvPr/>
        </p:nvGraphicFramePr>
        <p:xfrm>
          <a:off x="609600" y="1485900"/>
          <a:ext cx="3000000" cy="3000000"/>
        </p:xfrm>
        <a:graphic>
          <a:graphicData uri="http://schemas.openxmlformats.org/drawingml/2006/table">
            <a:tbl>
              <a:tblPr>
                <a:noFill/>
                <a:tableStyleId>{DF2DE83E-711C-45AC-9321-43305D034134}</a:tableStyleId>
              </a:tblPr>
              <a:tblGrid>
                <a:gridCol w="5297475"/>
                <a:gridCol w="2220900"/>
                <a:gridCol w="2343150"/>
                <a:gridCol w="1800225"/>
                <a:gridCol w="1887525"/>
                <a:gridCol w="2011350"/>
                <a:gridCol w="1660525"/>
              </a:tblGrid>
              <a:tr h="4654550">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Outcomes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CO1:: employ communication strategies by critically assessing content for clarity, coherence, and persuasiveness to excel in society</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CO2:: demonstrate the application of grammatical rules and language conventions by identifying and correcting sentence errors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CO3::analyze language proficiency in reading comprehension to improve overall understanding and communication skills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CO4:: assess complex text structures and vocabulary to create coherent narratives and enhance life skills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CO5:: design engaging peer presentations with interactive elements to effectively communicate complex ideas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CO6:: compose  speeches and well-structured written compositions, showcasing effective communication skills in speaking and writing</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r>
              <a:tr h="2232025">
                <a:tc>
                  <a:txBody>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PO6: The engineer and society: Apply reasoning informed by the contextual knowledge to assess societal, health, safety, legal and cultural issues and the consequent responsibilities relevant to the professional engineering practice.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r>
              <a:tr h="1389050">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PO9 : Individual and Team Work: Function effectively as an individual and as a member or leader in diverse teams and in multidisciplinary settings.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8"/>
          <p:cNvSpPr txBox="1"/>
          <p:nvPr>
            <p:ph type="ctrTitle"/>
          </p:nvPr>
        </p:nvSpPr>
        <p:spPr>
          <a:xfrm>
            <a:off x="5562600" y="266700"/>
            <a:ext cx="7772400" cy="887412"/>
          </a:xfrm>
          <a:prstGeom prst="rect">
            <a:avLst/>
          </a:prstGeom>
          <a:noFill/>
          <a:ln>
            <a:noFill/>
          </a:ln>
        </p:spPr>
        <p:txBody>
          <a:bodyPr anchorCtr="0" anchor="ctr" bIns="81625" lIns="163275" spcFirstLastPara="1" rIns="163275" wrap="square" tIns="81625">
            <a:noAutofit/>
          </a:bodyPr>
          <a:lstStyle/>
          <a:p>
            <a:pPr indent="0" lvl="0" marL="0" rtl="0" algn="ctr">
              <a:lnSpc>
                <a:spcPct val="100000"/>
              </a:lnSpc>
              <a:spcBef>
                <a:spcPts val="0"/>
              </a:spcBef>
              <a:spcAft>
                <a:spcPts val="0"/>
              </a:spcAft>
              <a:buClr>
                <a:schemeClr val="dk1"/>
              </a:buClr>
              <a:buSzPts val="6100"/>
              <a:buFont typeface="Times New Roman"/>
              <a:buNone/>
            </a:pPr>
            <a:r>
              <a:rPr b="1" i="0" lang="en-US" sz="6100" u="none">
                <a:solidFill>
                  <a:schemeClr val="dk1"/>
                </a:solidFill>
                <a:latin typeface="Times New Roman"/>
                <a:ea typeface="Times New Roman"/>
                <a:cs typeface="Times New Roman"/>
                <a:sym typeface="Times New Roman"/>
              </a:rPr>
              <a:t>CO-PO Mapping</a:t>
            </a:r>
            <a:endParaRPr/>
          </a:p>
        </p:txBody>
      </p:sp>
      <p:pic>
        <p:nvPicPr>
          <p:cNvPr id="232" name="Google Shape;232;p8"/>
          <p:cNvPicPr preferRelativeResize="0"/>
          <p:nvPr/>
        </p:nvPicPr>
        <p:blipFill rotWithShape="1">
          <a:blip r:embed="rId3">
            <a:alphaModFix/>
          </a:blip>
          <a:srcRect b="0" l="0" r="0" t="0"/>
          <a:stretch/>
        </p:blipFill>
        <p:spPr>
          <a:xfrm>
            <a:off x="15087425" y="266743"/>
            <a:ext cx="2381886" cy="1052831"/>
          </a:xfrm>
          <a:prstGeom prst="rect">
            <a:avLst/>
          </a:prstGeom>
          <a:noFill/>
          <a:ln>
            <a:noFill/>
          </a:ln>
        </p:spPr>
      </p:pic>
      <p:graphicFrame>
        <p:nvGraphicFramePr>
          <p:cNvPr id="233" name="Google Shape;233;p8"/>
          <p:cNvGraphicFramePr/>
          <p:nvPr/>
        </p:nvGraphicFramePr>
        <p:xfrm>
          <a:off x="609600" y="1485900"/>
          <a:ext cx="3000000" cy="3000000"/>
        </p:xfrm>
        <a:graphic>
          <a:graphicData uri="http://schemas.openxmlformats.org/drawingml/2006/table">
            <a:tbl>
              <a:tblPr>
                <a:noFill/>
                <a:tableStyleId>{DF2DE83E-711C-45AC-9321-43305D034134}</a:tableStyleId>
              </a:tblPr>
              <a:tblGrid>
                <a:gridCol w="5297475"/>
                <a:gridCol w="2220900"/>
                <a:gridCol w="2341550"/>
                <a:gridCol w="1801800"/>
                <a:gridCol w="1887525"/>
                <a:gridCol w="2011350"/>
                <a:gridCol w="1660525"/>
              </a:tblGrid>
              <a:tr h="3970325">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Outcomes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CO1:: employ communication strategies by critically assessing content for clarity, coherence, and persuasiveness to excel in society</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CO2:: demonstrate the application of grammatical rules and language conventions by identifying and correcting sentence errors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CO3::analyze language proficiency in reading comprehension to improve overall understanding and communication skills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CO4:: assess complex text structures and vocabulary to create coherent narratives and enhance life skills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CO5:: design engaging peer presentations with interactive elements to effectively communicate complex ideas</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c>
                  <a:txBody>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CO6:: compose  speeches and well-structured written compositions, showcasing effective communication skills in speaking and writing</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79646"/>
                    </a:solidFill>
                  </a:tcPr>
                </a:tc>
              </a:tr>
              <a:tr h="2476500">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PO10:Communicate effectively on complex engineering activities with the engineering community and with society at large, including comprehension and writing effective reports and design documentation, making effective presentations, and giving and receiving clear instructions.</a:t>
                      </a:r>
                      <a:br>
                        <a:rPr b="1" i="0" lang="en-US" sz="1800" u="none" cap="none" strike="noStrike">
                          <a:solidFill>
                            <a:srgbClr val="000000"/>
                          </a:solidFill>
                          <a:latin typeface="Times New Roman"/>
                          <a:ea typeface="Times New Roman"/>
                          <a:cs typeface="Times New Roman"/>
                          <a:sym typeface="Times New Roman"/>
                        </a:rPr>
                      </a:b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3 (High mapping level)</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3 (High mapping level)</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3 (High mapping level)</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3 (High mapping level)</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3 (High mapping level)</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3 (High mapping level)</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r>
              <a:tr h="1663700">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PO12:Lifelong Learning:Recognize the need for, and have the preparation and ability to engage in independent and lifelong learning in the broadest context of technological change.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2(Moderate)</a:t>
                      </a:r>
                      <a:endParaRPr/>
                    </a:p>
                  </a:txBody>
                  <a:tcPr marT="7625" marB="0" marR="7625" marL="76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DEADA"/>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9"/>
          <p:cNvPicPr preferRelativeResize="0"/>
          <p:nvPr/>
        </p:nvPicPr>
        <p:blipFill rotWithShape="1">
          <a:blip r:embed="rId3">
            <a:alphaModFix/>
          </a:blip>
          <a:srcRect b="0" l="0" r="0" t="0"/>
          <a:stretch/>
        </p:blipFill>
        <p:spPr>
          <a:xfrm>
            <a:off x="-2060575" y="42862"/>
            <a:ext cx="18195925" cy="10198100"/>
          </a:xfrm>
          <a:prstGeom prst="rect">
            <a:avLst/>
          </a:prstGeom>
          <a:noFill/>
          <a:ln>
            <a:noFill/>
          </a:ln>
        </p:spPr>
      </p:pic>
      <p:sp>
        <p:nvSpPr>
          <p:cNvPr id="239" name="Google Shape;239;p9"/>
          <p:cNvSpPr/>
          <p:nvPr/>
        </p:nvSpPr>
        <p:spPr>
          <a:xfrm>
            <a:off x="10506075" y="1130300"/>
            <a:ext cx="7588250" cy="9147175"/>
          </a:xfrm>
          <a:custGeom>
            <a:rect b="b" l="l" r="r" t="t"/>
            <a:pathLst>
              <a:path extrusionOk="0" h="10182240" w="6834828">
                <a:moveTo>
                  <a:pt x="0" y="0"/>
                </a:moveTo>
                <a:lnTo>
                  <a:pt x="6834828" y="0"/>
                </a:lnTo>
                <a:lnTo>
                  <a:pt x="6834828" y="10182240"/>
                </a:lnTo>
                <a:lnTo>
                  <a:pt x="0" y="1018224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240" name="Google Shape;240;p9"/>
          <p:cNvPicPr preferRelativeResize="0"/>
          <p:nvPr/>
        </p:nvPicPr>
        <p:blipFill rotWithShape="1">
          <a:blip r:embed="rId5">
            <a:alphaModFix/>
          </a:blip>
          <a:srcRect b="0" l="0" r="0" t="0"/>
          <a:stretch/>
        </p:blipFill>
        <p:spPr>
          <a:xfrm>
            <a:off x="15392224" y="266742"/>
            <a:ext cx="2381885" cy="105283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sahil Sharma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str>80953850035A46CFB83B30D45ED48C32</vt:lpstr>
  </property>
  <property fmtid="{D5CDD505-2E9C-101B-9397-08002B2CF9AE}" pid="3" name="KSOProductBuildVer">
    <vt:lpstr>1033-12.2.0.17153</vt:lpstr>
  </property>
</Properties>
</file>